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7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2" r:id="rId28"/>
    <p:sldId id="330" r:id="rId29"/>
    <p:sldId id="331" r:id="rId30"/>
    <p:sldId id="333" r:id="rId31"/>
    <p:sldId id="334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17/04/2015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5: Work, Energy, Power, and Society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5.3 – Types of Energy and the Law of Conservation of Energy</a:t>
            </a:r>
          </a:p>
          <a:p>
            <a:endParaRPr lang="en-CA" dirty="0"/>
          </a:p>
        </p:txBody>
      </p:sp>
      <p:pic>
        <p:nvPicPr>
          <p:cNvPr id="3078" name="Picture 6" descr="http://img189.imageshack.us/img189/6162/1234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029075" cy="2009776"/>
          </a:xfrm>
          <a:prstGeom prst="rect">
            <a:avLst/>
          </a:prstGeom>
          <a:noFill/>
        </p:spPr>
      </p:pic>
      <p:pic>
        <p:nvPicPr>
          <p:cNvPr id="3082" name="Picture 10" descr="http://www.thecoastercritic.com/wp-content/uploads/2009/09/chang-kentucky-kingd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3816424" cy="1854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26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6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35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22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9455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98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52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20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5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8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9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4401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9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5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0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1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32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7912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023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09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2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364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1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67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9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40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4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55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979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11652</TotalTime>
  <Words>24</Words>
  <Application>Microsoft Office PowerPoint</Application>
  <PresentationFormat>On-screen Show (4:3)</PresentationFormat>
  <Paragraphs>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1_Office Theme</vt:lpstr>
      <vt:lpstr>CH 5: Work, Energy, Power, and Society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167</cp:revision>
  <dcterms:created xsi:type="dcterms:W3CDTF">2013-05-06T00:07:57Z</dcterms:created>
  <dcterms:modified xsi:type="dcterms:W3CDTF">2015-04-18T02:55:08Z</dcterms:modified>
</cp:coreProperties>
</file>