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284" r:id="rId3"/>
    <p:sldId id="285" r:id="rId4"/>
    <p:sldId id="286" r:id="rId5"/>
    <p:sldId id="287" r:id="rId6"/>
    <p:sldId id="305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4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17/04/2015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hIOylZMg6Q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5: Work, Energy, Power, and Society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5.2 - Energy</a:t>
            </a:r>
          </a:p>
          <a:p>
            <a:endParaRPr lang="en-CA" dirty="0"/>
          </a:p>
        </p:txBody>
      </p:sp>
      <p:pic>
        <p:nvPicPr>
          <p:cNvPr id="3078" name="Picture 6" descr="http://img189.imageshack.us/img189/6162/1234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029075" cy="2009776"/>
          </a:xfrm>
          <a:prstGeom prst="rect">
            <a:avLst/>
          </a:prstGeom>
          <a:noFill/>
        </p:spPr>
      </p:pic>
      <p:pic>
        <p:nvPicPr>
          <p:cNvPr id="3082" name="Picture 10" descr="http://www.thecoastercritic.com/wp-content/uploads/2009/09/chang-kentucky-king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3816424" cy="1854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363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0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9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8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31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89153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377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2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28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31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52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Mechanical Energy Conservation Video </a:t>
            </a:r>
            <a:br>
              <a:rPr lang="en-CA" dirty="0" smtClean="0"/>
            </a:br>
            <a:r>
              <a:rPr lang="en-CA" dirty="0" smtClean="0"/>
              <a:t>Professor Walter </a:t>
            </a:r>
            <a:r>
              <a:rPr lang="en-CA" dirty="0" err="1" smtClean="0"/>
              <a:t>Lewin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http://www.youtube.com/watch?v=mhIOylZMg6Q</a:t>
            </a:r>
            <a:endParaRPr lang="en-C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6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3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1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Derivation of Kinetic Energy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11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05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15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11257</TotalTime>
  <Words>26</Words>
  <Application>Microsoft Office PowerPoint</Application>
  <PresentationFormat>On-screen Show (4:3)</PresentationFormat>
  <Paragraphs>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1_Office Theme</vt:lpstr>
      <vt:lpstr>CH 5: Work, Energy, Power, and Society</vt:lpstr>
      <vt:lpstr>Slide 2</vt:lpstr>
      <vt:lpstr>Slide 3</vt:lpstr>
      <vt:lpstr>Slide 4</vt:lpstr>
      <vt:lpstr>Slide 5</vt:lpstr>
      <vt:lpstr>Derivation of Kinetic Energy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Mechanical Energy Conservation Video  Professor Walter Lewin 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161</cp:revision>
  <dcterms:created xsi:type="dcterms:W3CDTF">2013-05-06T00:07:57Z</dcterms:created>
  <dcterms:modified xsi:type="dcterms:W3CDTF">2015-04-18T02:37:40Z</dcterms:modified>
</cp:coreProperties>
</file>