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1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BE10-6FC3-4359-ABDB-32308F3E55D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2826-86E9-4638-812B-6D7FEFC55DE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xJxY04cZk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1ZfOyod0eq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YPULGbELF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CNcgivDDM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PYxLeW6Wj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w6rvlUp6j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lP_34ltdW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4.4 – Forces Applied to Automotive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07B7-6E38-4ED0-BB94-FDFE5B8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How to check your tire tread with a 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B27AB-356A-4BDA-BD0C-4B2D62F94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>
                <a:hlinkClick r:id="rId2"/>
              </a:rPr>
              <a:t>https://youtu.be/_xJxY04cZkk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953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DC97-108B-443E-958D-C9531D24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How to check your tire tread with a gauge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BE671-7507-40E9-AE9E-942B4F14B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>
                <a:hlinkClick r:id="rId2"/>
              </a:rPr>
              <a:t>https://youtu.be/1ZfOyod0eqM</a:t>
            </a:r>
            <a:endParaRPr lang="en-CA" dirty="0"/>
          </a:p>
        </p:txBody>
      </p:sp>
      <p:pic>
        <p:nvPicPr>
          <p:cNvPr id="1030" name="Picture 6" descr="Image result for tire tread depth gauge color coded">
            <a:extLst>
              <a:ext uri="{FF2B5EF4-FFF2-40B4-BE49-F238E27FC236}">
                <a16:creationId xmlns:a16="http://schemas.microsoft.com/office/drawing/2014/main" id="{F4F117A1-BC49-4EF4-9E0F-43C5CA79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414800" cy="44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7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2012 Mercedes-Benz ML350 Safety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CA" dirty="0">
                <a:hlinkClick r:id="rId2"/>
              </a:rPr>
              <a:t>https://www.youtube.com/watch?v=jYPULGbELF8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What Safety Features Does Your Car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CA" dirty="0">
                <a:hlinkClick r:id="rId2"/>
              </a:rPr>
              <a:t>https://www.youtube.com/watch?v=GCNcgivDDMg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82E0-CBCE-422D-AB4A-EE6985D8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 Tech 101: How tires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A18DF-1800-42A5-A58C-9EFC931C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>
                <a:hlinkClick r:id="rId2"/>
              </a:rPr>
              <a:t>https://youtu.be/BPYxLeW6WjM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773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E2B90-54FD-43F5-BC50-CE59353F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CAA | Buying tires for your vehicle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9EC0-92E9-44CF-A052-FE2BC84CB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>
                <a:hlinkClick r:id="rId2"/>
              </a:rPr>
              <a:t>https://youtu.be/Pw6rvlUp6jk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614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3B63-246E-4F09-96DD-92276D3C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379F-12AE-4253-B9EA-5C264008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s://tyreland.ie/wp-content/uploads/Tyre-Marking.jpg">
            <a:extLst>
              <a:ext uri="{FF2B5EF4-FFF2-40B4-BE49-F238E27FC236}">
                <a16:creationId xmlns:a16="http://schemas.microsoft.com/office/drawing/2014/main" id="{BAAB7C57-4AD3-4133-97EC-D44BDDAA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E46-1C51-484F-BD90-8B0FE602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8955D-CE74-4906-891B-654C495D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Image result for year of tires">
            <a:extLst>
              <a:ext uri="{FF2B5EF4-FFF2-40B4-BE49-F238E27FC236}">
                <a16:creationId xmlns:a16="http://schemas.microsoft.com/office/drawing/2014/main" id="{99BC2B4B-BE4C-4E59-8FC7-8D2AEE11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56" y="3478057"/>
            <a:ext cx="4549075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inter tires symbol">
            <a:extLst>
              <a:ext uri="{FF2B5EF4-FFF2-40B4-BE49-F238E27FC236}">
                <a16:creationId xmlns:a16="http://schemas.microsoft.com/office/drawing/2014/main" id="{79CC0B81-FB7F-4E2A-A1F8-C5879C794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536504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2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89C28-9E20-4730-BE19-529DFD26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63B0-6785-4681-B8ED-5C16B1C60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Image result for winter tires">
            <a:extLst>
              <a:ext uri="{FF2B5EF4-FFF2-40B4-BE49-F238E27FC236}">
                <a16:creationId xmlns:a16="http://schemas.microsoft.com/office/drawing/2014/main" id="{B7352331-C870-4414-8386-C9FAAD603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Winter Tires vs. Summer Tires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CA" dirty="0">
                <a:hlinkClick r:id="rId2"/>
              </a:rPr>
              <a:t>https://www.youtube.com/watch?v=elP_34ltdWI</a:t>
            </a:r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127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4.4 – Forces Applied to Automotive Technology</vt:lpstr>
      <vt:lpstr>2012 Mercedes-Benz ML350 Safety Features</vt:lpstr>
      <vt:lpstr>What Safety Features Does Your Car Have?</vt:lpstr>
      <vt:lpstr>Car Tech 101: How tires work</vt:lpstr>
      <vt:lpstr>CAA | Buying tires for your vehicle </vt:lpstr>
      <vt:lpstr>PowerPoint Presentation</vt:lpstr>
      <vt:lpstr>PowerPoint Presentation</vt:lpstr>
      <vt:lpstr>PowerPoint Presentation</vt:lpstr>
      <vt:lpstr>Winter Tires vs. Summer Tires</vt:lpstr>
      <vt:lpstr>How to check your tire tread with a coin</vt:lpstr>
      <vt:lpstr>How to check your tire tread with a gauge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4.4 – Forces Applied to Automotive Technology</dc:title>
  <dc:creator>Zahid Enterprise</dc:creator>
  <cp:lastModifiedBy>Panchi Enterprise</cp:lastModifiedBy>
  <cp:revision>8</cp:revision>
  <dcterms:created xsi:type="dcterms:W3CDTF">2015-07-15T23:34:55Z</dcterms:created>
  <dcterms:modified xsi:type="dcterms:W3CDTF">2018-04-12T01:46:55Z</dcterms:modified>
</cp:coreProperties>
</file>