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97" d="100"/>
          <a:sy n="97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4: Application of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4.2 – Friction </a:t>
            </a:r>
          </a:p>
          <a:p>
            <a:r>
              <a:rPr lang="en-CA" sz="3400" b="1" dirty="0">
                <a:solidFill>
                  <a:srgbClr val="0070C0"/>
                </a:solidFill>
              </a:rPr>
              <a:t>4.3 – Solving Friction Problems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1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6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9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52DE9-0E35-42F8-A51A-CD59BAEF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1078"/>
            <a:ext cx="9144000" cy="89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FE7380-5A7B-4B70-B3ED-712D8FF7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220"/>
            <a:ext cx="9144000" cy="50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48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10415-5383-4951-AF96-2C8022AAA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1029"/>
            <a:ext cx="91440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89D6D-EBD6-4FE0-B287-9EB67D50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3383"/>
            <a:ext cx="9144000" cy="61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7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252CF8-AF46-4608-90D1-6CD8AFC3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80928"/>
            <a:ext cx="9144000" cy="59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DAED7-7E2F-40EC-A1CB-C245A0B3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5823"/>
            <a:ext cx="9144000" cy="64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8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AB027-C30F-446C-A026-2DDB18D5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" y="2884859"/>
            <a:ext cx="9144000" cy="58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8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64FFC-D63F-44D5-96AE-C608CF49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9" y="2996952"/>
            <a:ext cx="9144000" cy="58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5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67DCEA-8290-4AE1-ADE0-4C4EC83F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8561"/>
            <a:ext cx="9144000" cy="54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25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89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9764</TotalTime>
  <Words>14</Words>
  <Application>Microsoft Office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1_Office Theme</vt:lpstr>
      <vt:lpstr>CH 4: Application of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154</cp:revision>
  <dcterms:created xsi:type="dcterms:W3CDTF">2013-05-06T00:07:57Z</dcterms:created>
  <dcterms:modified xsi:type="dcterms:W3CDTF">2017-07-10T13:17:33Z</dcterms:modified>
</cp:coreProperties>
</file>