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7" r:id="rId2"/>
    <p:sldId id="284" r:id="rId3"/>
    <p:sldId id="285" r:id="rId4"/>
    <p:sldId id="286" r:id="rId5"/>
    <p:sldId id="288" r:id="rId6"/>
    <p:sldId id="289" r:id="rId7"/>
    <p:sldId id="287" r:id="rId8"/>
    <p:sldId id="290" r:id="rId9"/>
    <p:sldId id="292" r:id="rId10"/>
    <p:sldId id="291" r:id="rId11"/>
    <p:sldId id="293" r:id="rId12"/>
    <p:sldId id="294" r:id="rId13"/>
    <p:sldId id="295" r:id="rId14"/>
    <p:sldId id="296" r:id="rId15"/>
    <p:sldId id="297" r:id="rId16"/>
    <p:sldId id="315" r:id="rId17"/>
    <p:sldId id="298" r:id="rId18"/>
    <p:sldId id="299" r:id="rId19"/>
    <p:sldId id="31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21" r:id="rId29"/>
    <p:sldId id="320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6" r:id="rId38"/>
    <p:sldId id="317" r:id="rId39"/>
    <p:sldId id="318" r:id="rId40"/>
    <p:sldId id="28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24" autoAdjust="0"/>
  </p:normalViewPr>
  <p:slideViewPr>
    <p:cSldViewPr>
      <p:cViewPr varScale="1">
        <p:scale>
          <a:sx n="97" d="100"/>
          <a:sy n="97" d="100"/>
        </p:scale>
        <p:origin x="8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2017-07-10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2017-07-10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Z0X0yE8Io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QOHRKKNNLQ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AUXIEr-Vz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/>
              <a:t>CH 4: Applications of Forces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>
              <a:solidFill>
                <a:srgbClr val="0070C0"/>
              </a:solidFill>
            </a:endParaRPr>
          </a:p>
          <a:p>
            <a:r>
              <a:rPr lang="en-CA" sz="3400" b="1" dirty="0">
                <a:solidFill>
                  <a:srgbClr val="0070C0"/>
                </a:solidFill>
              </a:rPr>
              <a:t>4.1 – Gravitational Force Near Earth</a:t>
            </a:r>
          </a:p>
          <a:p>
            <a:endParaRPr lang="en-CA" dirty="0"/>
          </a:p>
        </p:txBody>
      </p:sp>
      <p:pic>
        <p:nvPicPr>
          <p:cNvPr id="4098" name="Picture 2" descr="http://upload.wikimedia.org/wikipedia/commons/d/d1/GPB_circling_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8640"/>
            <a:ext cx="3298032" cy="2429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7075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2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D693E7-12B6-4581-8C30-8F7078E32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" y="2204864"/>
            <a:ext cx="9144000" cy="527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47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4DFD0E-74A6-42A2-8E78-CB10EADE3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4904"/>
            <a:ext cx="9144000" cy="554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079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3CFC7D-7332-48A5-8944-1A864DD27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61" y="2717996"/>
            <a:ext cx="9144000" cy="490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89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B6094E-AEC4-48C4-9E2B-5C2A5C9A7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707140"/>
            <a:ext cx="9144000" cy="552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2B2ED8-05E6-4189-88B0-3E153E19E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91" y="2924944"/>
            <a:ext cx="9144000" cy="569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317E98-1859-485A-97FD-BB5196897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4944"/>
            <a:ext cx="9144000" cy="538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86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3CC7D2-147A-4D21-AE02-CE969A447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6952"/>
            <a:ext cx="9144000" cy="563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2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The difference between mass and weight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CA" sz="2800" dirty="0">
                <a:hlinkClick r:id="rId2"/>
              </a:rPr>
              <a:t>https://www.youtube.com/watch?v=_Z0X0yE8Ioc</a:t>
            </a:r>
            <a:endParaRPr lang="en-CA" sz="2800" dirty="0"/>
          </a:p>
          <a:p>
            <a:pPr algn="ctr"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8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20A76A-33B6-4C8B-88F2-1385ECD19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0" y="2852936"/>
            <a:ext cx="9144000" cy="524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03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898A77-C6CD-47A4-9C99-52BC2C769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65" y="3083106"/>
            <a:ext cx="9144000" cy="453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75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3DA025-BD99-4E38-BBCC-035CF65CC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758314"/>
            <a:ext cx="9144000" cy="512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83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01DDB4-A730-4601-A67D-4A2C1C33C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9164"/>
            <a:ext cx="9144000" cy="506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3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3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4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3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33F24-F39D-4D0E-8870-2C6691B01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are Astronauts Weightless?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B750E-AC4D-4218-B58C-DCF8B6A45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dirty="0">
                <a:hlinkClick r:id="rId2"/>
              </a:rPr>
              <a:t>https://youtu.be/iQOHRKKNNLQ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5304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Free falling in outer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CA" dirty="0">
                <a:hlinkClick r:id="rId2"/>
              </a:rPr>
              <a:t>https://www.youtube.com/watch?v=tAUXIEr-VzM</a:t>
            </a:r>
            <a:endParaRPr lang="en-CA" dirty="0"/>
          </a:p>
          <a:p>
            <a:pPr algn="ctr"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460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5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919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45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5E4DC3-0EDB-4B20-89A0-2198A5E25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0472"/>
            <a:ext cx="9144000" cy="584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82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B3681A-711B-4BA8-8112-482737D00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4944"/>
            <a:ext cx="9144000" cy="573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504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F85EDE-C4FC-45D6-818A-786DEC355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" y="2996952"/>
            <a:ext cx="9144000" cy="849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62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A09894-563C-43D0-9D5A-C9F5EC9D8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7" y="2610671"/>
            <a:ext cx="9144000" cy="571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240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26AC87-D91F-44B1-A4E6-A9CFF2328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7212"/>
            <a:ext cx="9144000" cy="522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6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8F133B-B8F6-4E1D-B514-9273DAA43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0928"/>
            <a:ext cx="9144000" cy="461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9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C51ED6-F795-4DF8-805B-06B01464D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8465"/>
            <a:ext cx="9144000" cy="539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7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/>
              <a:t>Classwork</a:t>
            </a:r>
            <a:br>
              <a:rPr lang="en-CA" sz="7500" b="1" dirty="0"/>
            </a:br>
            <a:r>
              <a:rPr lang="en-CA" sz="7500" b="1" dirty="0"/>
              <a:t>&amp; Homework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797152"/>
            <a:ext cx="6400800" cy="1752600"/>
          </a:xfrm>
        </p:spPr>
        <p:txBody>
          <a:bodyPr>
            <a:normAutofit/>
          </a:bodyPr>
          <a:lstStyle/>
          <a:p>
            <a:endParaRPr lang="en-CA" sz="3400" b="1" dirty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7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3B31F7-CDEF-4C93-99DE-EACDF5212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1572"/>
            <a:ext cx="9144000" cy="508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189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859D6C-1667-435A-8488-6D53E709A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7015"/>
            <a:ext cx="9144000" cy="409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16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74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7689</TotalTime>
  <Words>62</Words>
  <Application>Microsoft Office PowerPoint</Application>
  <PresentationFormat>On-screen Show (4:3)</PresentationFormat>
  <Paragraphs>10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1_Office Theme</vt:lpstr>
      <vt:lpstr>CH 4: Applications of Forces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difference between mass and weight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are Astronauts Weightless?</vt:lpstr>
      <vt:lpstr>Free falling in outer 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Classwork &amp; Homework</vt:lpstr>
    </vt:vector>
  </TitlesOfParts>
  <Company>UOIT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Panchi Enterprise</cp:lastModifiedBy>
  <cp:revision>145</cp:revision>
  <dcterms:created xsi:type="dcterms:W3CDTF">2013-05-06T00:07:57Z</dcterms:created>
  <dcterms:modified xsi:type="dcterms:W3CDTF">2017-07-11T03:22:32Z</dcterms:modified>
</cp:coreProperties>
</file>