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>
        <p:scale>
          <a:sx n="60" d="100"/>
          <a:sy n="60" d="100"/>
        </p:scale>
        <p:origin x="971" y="6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70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672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822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027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34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471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945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27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682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373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195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9E537-85A0-44FC-9BED-DAB3DD877BEF}" type="datetimeFigureOut">
              <a:rPr lang="en-CA" smtClean="0"/>
              <a:t>2017-01-15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828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6061" y="1122363"/>
            <a:ext cx="10255425" cy="2387600"/>
          </a:xfrm>
        </p:spPr>
        <p:txBody>
          <a:bodyPr/>
          <a:lstStyle/>
          <a:p>
            <a:r>
              <a:rPr lang="en-CA" b="1" dirty="0"/>
              <a:t>4.4 – Tissues Working Together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9039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00" y="0"/>
            <a:ext cx="9957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43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772" y="0"/>
            <a:ext cx="9844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29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897" y="0"/>
            <a:ext cx="9876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5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630" y="0"/>
            <a:ext cx="9994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1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141" y="0"/>
            <a:ext cx="9843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67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428" y="0"/>
            <a:ext cx="9705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87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08" y="0"/>
            <a:ext cx="98053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03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72" y="0"/>
            <a:ext cx="9780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8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346" y="0"/>
            <a:ext cx="9751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21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3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3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95" y="0"/>
            <a:ext cx="10239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5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44" y="0"/>
            <a:ext cx="9878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87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4.4 – Tissues Working Together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 – Systems in Plants</dc:title>
  <dc:creator>Zahid Panchbhaya</dc:creator>
  <cp:lastModifiedBy>Zahid Panchbhaya</cp:lastModifiedBy>
  <cp:revision>10</cp:revision>
  <dcterms:created xsi:type="dcterms:W3CDTF">2017-01-12T15:53:57Z</dcterms:created>
  <dcterms:modified xsi:type="dcterms:W3CDTF">2017-01-15T09:13:58Z</dcterms:modified>
</cp:coreProperties>
</file>