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79" r:id="rId3"/>
    <p:sldId id="27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6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62" autoAdjust="0"/>
    <p:restoredTop sz="94624" autoAdjust="0"/>
  </p:normalViewPr>
  <p:slideViewPr>
    <p:cSldViewPr>
      <p:cViewPr varScale="1">
        <p:scale>
          <a:sx n="97" d="100"/>
          <a:sy n="97" d="100"/>
        </p:scale>
        <p:origin x="8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2017-07-10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2017-07-10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YVMlmL0BPQ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GO_zDWmkv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/>
              <a:t>CH 3: Newton’s Laws of Motion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524" y="4392926"/>
            <a:ext cx="8640960" cy="1752600"/>
          </a:xfrm>
        </p:spPr>
        <p:txBody>
          <a:bodyPr>
            <a:normAutofit/>
          </a:bodyPr>
          <a:lstStyle/>
          <a:p>
            <a:endParaRPr lang="en-CA" sz="3400" b="1" dirty="0">
              <a:solidFill>
                <a:srgbClr val="0070C0"/>
              </a:solidFill>
            </a:endParaRPr>
          </a:p>
          <a:p>
            <a:r>
              <a:rPr lang="en-CA" sz="3400" b="1" dirty="0">
                <a:solidFill>
                  <a:srgbClr val="0070C0"/>
                </a:solidFill>
              </a:rPr>
              <a:t>3.5 – Using Newton’s Laws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7075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12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A946F3-836B-4EB5-BF05-8FAE7BB2F7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7" y="3429000"/>
            <a:ext cx="3332566" cy="5347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2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4845061-9237-4014-A52E-456ECA2E34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573016"/>
            <a:ext cx="3261619" cy="592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03D7645-08B9-4808-8182-E0E04A5402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241"/>
            <a:ext cx="4302238" cy="3891289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E7F73F-2E40-4213-B6B1-CE231CD829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6" y="0"/>
            <a:ext cx="4716016" cy="333716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en-CA" dirty="0"/>
              <a:t>Newton’s Laws of Motion and Forces</a:t>
            </a:r>
            <a:br>
              <a:rPr lang="en-CA" dirty="0"/>
            </a:br>
            <a:r>
              <a:rPr lang="en-CA" dirty="0"/>
              <a:t>(</a:t>
            </a:r>
            <a:r>
              <a:rPr lang="en-CA" dirty="0" err="1"/>
              <a:t>Tiros</a:t>
            </a:r>
            <a:r>
              <a:rPr lang="en-CA" dirty="0"/>
              <a:t> Educational)</a:t>
            </a:r>
            <a:br>
              <a:rPr lang="en-CA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ctr">
              <a:buNone/>
            </a:pPr>
            <a:endParaRPr lang="en-CA" dirty="0">
              <a:hlinkClick r:id="rId2"/>
            </a:endParaRPr>
          </a:p>
          <a:p>
            <a:pPr algn="ctr">
              <a:buNone/>
            </a:pPr>
            <a:r>
              <a:rPr lang="en-CA" dirty="0">
                <a:hlinkClick r:id="rId2"/>
              </a:rPr>
              <a:t>https://www.youtube.com/watch?v=NYVMlmL0BPQ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165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10573-A7D5-47E0-BC1F-BE7FF550C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Newton’s 3 Laws with a bicycle - </a:t>
            </a:r>
            <a:r>
              <a:rPr lang="en-CA" dirty="0" err="1"/>
              <a:t>TedEd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61B50-362E-47A6-BCF3-9C01FDD3D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>
                <a:hlinkClick r:id="rId2"/>
              </a:rPr>
              <a:t>https://youtu.be/JGO_zDWmkvk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4214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Action-Reaction Problems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70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236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34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EF7E43A-BE6F-401B-B374-9A6BBAB6B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00454"/>
            <a:ext cx="9144000" cy="657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3027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6DB5236-3D6B-4B42-93A7-619365618B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8830"/>
            <a:ext cx="9144000" cy="560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4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7A77D69-701F-4A6C-AD95-9BB6A8BAE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144794"/>
            <a:ext cx="9144000" cy="5684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6853</TotalTime>
  <Words>50</Words>
  <Application>Microsoft Office PowerPoint</Application>
  <PresentationFormat>On-screen Show (4:3)</PresentationFormat>
  <Paragraphs>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CH 3: Newton’s Laws of Motion</vt:lpstr>
      <vt:lpstr>Newton’s Laws of Motion and Forces (Tiros Educational) </vt:lpstr>
      <vt:lpstr>Newton’s 3 Laws with a bicycle - TedEd</vt:lpstr>
      <vt:lpstr>Action-Reaction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Panchi Enterprise</cp:lastModifiedBy>
  <cp:revision>138</cp:revision>
  <dcterms:created xsi:type="dcterms:W3CDTF">2013-05-06T00:07:57Z</dcterms:created>
  <dcterms:modified xsi:type="dcterms:W3CDTF">2017-07-10T07:09:53Z</dcterms:modified>
</cp:coreProperties>
</file>