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97" d="100"/>
          <a:sy n="97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8:45:37.8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7T18:46:30.489"/>
    </inkml:context>
  </inkml:definitions>
  <inkml:trace contextRef="#ctx0" brushRef="#br0">2393 9495 196 0,'4'-3'74'0,"-4"-1"-40"0,5-4-29 0,-5 8 17 15,4 0-12-15,0-7-1 16,9 3-3-16,8-7 1 16,17-1-4-16,5 1-4 0,8-8 0 15,4 4 1-15,-13-4 2 16,9 0-3-16,4 4 0 16,-12 0-21-16,12 0-8 15,0 4-64 1</inkml:trace>
  <inkml:trace contextRef="#ctx0" brushRef="#br0" timeOffset="240.8044">2648 9688 148 0,'47'-11'57'0,"-31"11"-30"0,14-4-18 16,-17 4 16-16,4 0-12 15,0 0-4-15,0 0-6 16,13 0 0-16,-1 0-2 16,9 0-5-16,9 4-2 0,-9 3-74 15</inkml:trace>
  <inkml:trace contextRef="#ctx0" brushRef="#br0" timeOffset="1142.4492">3845 10122 228 0,'17'-27'88'0,"-17"27"-48"0,29-11-25 0,-24 11 26 16,3 0-20-16,9-8-6 16,4 8-9-16,5 0-5 15,4 8 0-15,4-8-17 0,17 15-6 16,8 8-99-1</inkml:trace>
  <inkml:trace contextRef="#ctx0" brushRef="#br0" timeOffset="5796.6915">17687 7334 116 0,'-5'0'46'0,"5"0"-24"0,-4 4-15 0,4-4 13 16,-4 0-1-16,4 0 3 15,-4 0 3-15,-5 4 2 16,9-4-14-16,-4 7-8 0,4 8-1 16,0 4-3-16,0 15-1 15,0 15 3-15,0 4 2 16,0 7 2-16,0-3 3 16,0 3-5-16,4-3-3 15,0-4-1-15,1-4 1 16,-1 0-6-16,0-11 1 15,0-12-37-15,1-15-15 0,-5-11-32 32</inkml:trace>
  <inkml:trace contextRef="#ctx0" brushRef="#br0" timeOffset="5990.6844">17385 7666 168 0,'-8'23'63'0,"8"-16"-34"0,0 8-27 16,0-7 12-16,4 3 6 16,13-7 7-16,13 4-1 15,12-8 2-15,13-8-16 16,5 4-9-16,-1-11-3 0,9-4-7 16,21-7-3-16,5 3-96 15</inkml:trace>
  <inkml:trace contextRef="#ctx0" brushRef="#br0" timeOffset="12885.1923">6417 9371 192 0,'4'4'74'0,"1"0"-40"0,3-1-33 15,-4 1 14-15,5-4-6 16,12-4 2-16,9 1-6 0,4-1-1 16,-5 0-2-1,-3 0-10-15,8-3-3 0,-9 3-54 16</inkml:trace>
  <inkml:trace contextRef="#ctx0" brushRef="#br0" timeOffset="17278.6763">9745 9296 88 0,'-9'3'33'0,"-8"16"-18"0,26 4-55 0,-9-8-10 16</inkml:trace>
  <inkml:trace contextRef="#ctx0" brushRef="#br0" timeOffset="20103.888">2652 11442 220 0,'4'11'82'0,"-4"-11"-44"0,13 4-40 16,-13 3 17-16,13-7-9 16,12-11 2-16,1 0-5 15,3-1-2-15,10 1-80 16,-5 4-34-16,29 7 33 16,1 3 18-16</inkml:trace>
  <inkml:trace contextRef="#ctx1" brushRef="#br0">14219 6327 0,'0'0'15,"0"0"-15,0 0 16,0 0-1,0 0-15,0 0 16,0 0-16,0 0 16,-94 76-1,94-76-15,-55 37 16</inkml:trace>
  <inkml:trace contextRef="#ctx0" brushRef="#br0" timeOffset="52997.4913">9049 3808 88 0,'-4'38'33'0,"-1"-12"-18"0,5 15-13 0,0-3 9 0,0 19-3 16,0 26 1 0,0 7 1-16,5 8 4 0,3 12 1 15,-4-5 3 1,0-7-8-16,5-11-1 0,-5-12-5 16,0-18-1-16,1-12-69 15,-5-11-33-15</inkml:trace>
  <inkml:trace contextRef="#ctx0" brushRef="#br0" timeOffset="53686.6637">8913 3766 180 0,'-9'0'68'0,"14"0"-36"0,-5 8-37 0,0-8 12 15,4 4-2-15,0-4 4 16,0 3-2-16,5 1 1 16,-1 0-5-16,9 0 0 0,5 3 1 15,12 1-2-15,0-1 1 16,4-3 2-16,8-4 4 16,27-4 5-16,16-7 3 15,0-8-3-15,0-15 2 16,4 0-7-16,13-7-3 15,1 3-6-15,-1 8 0 16,-13 11 0-16,-12 8 0 16,-9-1-3-16,-8 12 2 0,-5 12 1 15,-4-1 2-15,-8 8-1 16,4 7-1-16,-9 4 1 16,-4 1-1-16,-4-9 4 15,-4 5 5-15,0 3-5 16,-5 0 0-16,-3 12-2 15,-1-5 1-15,-4 8-4 16,0 8 0-16,0 8 1 16,-5-5 2-16,1 8-1 15,-4-3-1-15,-1-1 1 16,1 0-1-16,-5 5 0 16,-4-1 2-16,0-12-1 0,0-6 2 15,-4-5 4-15,-5-7 6 16,1 0-1-16,-5-11 1 15,0 3-7-15,-8 4-2 16,0-3-4-16,-13 7-3 16,0-8 6-16,-4 4 3 15,-1-3 5-15,-3-1 6 16,-5-3 0-16,-8-1 1 16,-13-7 0-16,-21 0 0 15,0-3-7-15,4-5-2 16,-8-7-3-16,3-3-1 15,-3-5-6-15,-9-3 1 16,5-4-40-16,12-12-18 16,-9-3-107-1</inkml:trace>
  <inkml:trace contextRef="#ctx0" brushRef="#br0" timeOffset="55217.9752">9592 6738 148 0,'9'-7'55'0,"-5"11"-30"0,4 7-16 0,-3 4 14 16,-1 15-13-16,0 15-3 16,0 20-3-16,1 10 0 15,-5-7-2-15,0 4 3 0,-5-12 4 16,1 0-1-16,0 4 1 15,-5-18-1-15,1-1 0 16,-1-7-4-16,1-4-1 16,-1-12-14-16,5-10-8 15,0-16-30-15,4-11-53 16,4-12 12-16</inkml:trace>
  <inkml:trace contextRef="#ctx0" brushRef="#br0" timeOffset="56823.0287">9668 6806 120 0,'5'0'46'0,"-1"8"-24"0,-4-8-19 16,0 4 12-16,8 3 4 16,1-7 3-16,4 4 2 15,-1 3 0-15,10-7-13 16,3 0 0-16,9-7 2 0,17 3-1 15,13 4 3-15,8-11-6 16,0 0-3-16,9-1-3 16,16 5 0-16,5 7 0 0,4 7 1 15,-4-7-5-15,0 12-1 16,13-1 1-16,8 0 2 16,-4 0 0-16,-9 8-1 15,0 4 1-15,1 3-1 16,7 8-3-16,1 4 2 15,-8-4 3-15,-1 0 1 16,9 0 1-16,0-4 2 16,-5 0 3-16,-3-15 2 15,-1 4-3-15,-4-8-3 16,9 5-2-16,-1-9-3 16,-3-7 1-16,-5-4-1 15,-8 1 0-15,8-1 2 16,-5-8 1-16,-3 1 1 15,-5 0-2-15,-8 0-2 0,-4-8 1 16,-5 7-1-16,26-3 0 16,-4 4 0-16,-13 3 0 15,-5 1 0-15,-7 3 0 16,-5-3 0-16,-5 3 0 16,-3 0 0-16,-9 0 6 15,4 0 4-15,4 1-5 16,-8-5-3-16,0 1-1 15,-4 3 1-15,-5-4-1 0,1 5-1 16,-5-5 7 0,-8-3 3-16,-1-1-3 15,-3 1-2-15,-1 0-2 16,1-8 0-16,-5 4-2 0,0 0-1 16,0 3 1-16,1 1 1 15,-1 3-3-15,0 1 0 16,0-1 1-16,0 1 0 15,1 3 0-15,3 0 0 16,1 4 0-16,-1 0 2 16,1 0-3-16,-1 0 0 15,-4 4 1-15,0 0 0 16,1 3-3-16,-1 5 2 16,0 3 1-16,0 0 2 0,1 0 3 15,-1 4 4-15,-8 0-2 16,-1 3-2-16,-3 5-2 15,-5 3-3-15,5 4 3 16,-9 4 2-16,4-1-4 16,0 1-3-16,0 0 5 15,0 11 3-15,1-8-3 16,3 8 0-16,5 0-1 16,0 8 1-16,-5-8 0 15,1-4 3-15,-1-7-1 16,1-4 2-16,-1-4-4 15,-4-7 0-15,1-5 3 16,-5 1 1-16,0-4-1 16,-5-3-1-16,-3-1-1 0,-5-3 2 15,-4-5 1 1,0 5 1-16,-8-4-2 0,-1-4-1 16,1 0-1-16,-13-4 0 15,-1 0-2-15,-7 0-2 16,-1 1 1-16,-4 3-1 15,0 0 0-15,4 0 2 16,-8-8-1-16,-4 8-1 16,-9-4 7-16,-8-7 3 15,-5 3-3-15,-4 5 1 16,0-5-10-16,-13 8 0 16,-12 8 0-16,-5-8 3 15,1 0-2-15,4 11 0 0,-1 0-1 16,-3 1 0-1,3-5 2-15,5 4 2 16,8-11-1-16,5 8 2 0,-5 0-2 16,1-5 2-16,-9 5-2 15,0-4 2-15,8 3-2 16,0-3 2-16,5-4-2 16,0 0-1-16,-5 0 1 15,9 0 1-15,8 0-1 16,5-4 2-16,4-3-2 15,-5-5-1-15,-3 1-2 16,-5 0 1-16,0 3 3 0,4 1 1 16,9-1-6-1,4 8 0-15,0 0 1 16,-4 0 3-16,0 0-2 0,-9-4 0 16,9 4 1-16,0-7 0 15,8 3 2-15,5-4 1 16,-1 5-1-16,1-9-2 15,-9-3 1-15,-8 4-1 16,-9 0 0-16,4 3 0 16,5 4-3-16,3 4 0 15,1 0 4-15,-8 0 1 16,-1 0 0-16,-4 0-2 16,9-3 1-16,8-1-1 15,4 0-3-15,9-4 2 16,4 1 1-16,0-4 2 15,0-1-1-15,-8 5 2 0,-1-5-4 16,-8 5-2-16,5 3-16 16,-1 4-7-16,9 0-42 15,4 0-17-15</inkml:trace>
  <inkml:trace contextRef="#ctx0" brushRef="#br0" timeOffset="97929.8085">9172 4758 84 0,'0'15'33'0,"0"-11"-18"0,-4 4-9 0,4-8 11 16,-5 0-5-16,1 3-2 15,4-3-8-15,0 0-3 16,-8 8 4-16,3-4 5 0,1 3-6 15,4-7-1-15,4 4-1 16,1 4 2-16,-1 3-3 16,4-7-2-1,5 3-1-15,0 5 3 0,4 3 0 16,4-4 3-16,13 4-1 16,0 0-1-16,8-4 1 15,1 5-1-15,-1-5-3 16,1-7 0-16,-5 3 4 15,-4-3 3-15,-4-4-1 16,-5 0-52 0,-8-11-27-16</inkml:trace>
  <inkml:trace contextRef="#ctx0" brushRef="#br0" timeOffset="98980.565">9129 3955 80 0,'13'0'30'0,"-13"4"-16"0,4 3-10 0,-4 5 10 15,0 3-2-15,5 11 3 16,-5-3-2-16,4 11 2 16,-4 7-6-16,0 12-1 15,4-4-2-15,-4 4 1 16,0 0-4-16,0-1 0 0,0 9 3 15,0 7-1-15,0-12 0 16,0 4-3-16,0-14 1 16,0-1-2-16,0-7 2 0,0-12-2 15,0-7-1 1,0-4-6-16,0-15-67 16</inkml:trace>
  <inkml:trace contextRef="#ctx0" brushRef="#br0" timeOffset="99417.0524">9108 3838 116 0,'-4'19'44'0,"4"-4"-24"0,4 15-17 0,-4-19 12 16,0 16-5-16,4 14 0 0,1 12-2 15,-1 4 2 1,0 11-5-16,0-1-1 0,1 1 0 16,-1 4-2-16,0 0-2 0,0-1 1 15,1-7 1-15,-5-3-1 16,0-16 2-16,0-15-26 15,-9-11-10-15,1-23-32 16</inkml:trace>
  <inkml:trace contextRef="#ctx0" brushRef="#br0" timeOffset="99942.0735">9095 3838 108 0,'5'0'41'0,"-1"0"-22"0,4-4-14 15,-3 4 13-15,3-7-10 16,1 3-2-16,-1 0-4 15,5 0-2-15,8 1 1 16,5-1-4-16,20 0 2 0,18 0 1 16,0 4 2-16,8 0-1 15,-9 4 2-15,5 0-4 16,4 0 0-16,22-1 1 16,4 5 0-16,-1 3 2 15,-16-7 1-15,-9 4-1 16,-4-8-2-16,-4 3 1 15,-9 5 1-15,13-8 1 16,-9 4 1-16,-4 3-24 16,-12-7-51-16,-9 4-3 15</inkml:trace>
  <inkml:trace contextRef="#ctx0" brushRef="#br0" timeOffset="101292.527">10326 4170 152 0,'0'15'57'0,"0"-4"-30"0,0 4-32 0,0-15 10 15,0 4-8 1,5-4 2-16,-1 0 1 16,0-4 0-16,5-3 0 0,-1-1 0 0,1-3 2 15,3-4-3-15,1-4-2 16,4-11 2-16,9 0 2 16,12-4 9-16,0-12 3 15,9-6-4-15,4-12-1 16,-1-16 0-16,1-3 2 15,0 0-7-15,9 0-4 16,16-15 0-16,18-7 2 16,7-5 0-16,-3 1-1 0,0 7-2 15,25 12 1-15,8-12 3 16,-8 11 1-16,1 5-4 16,20 3-1-16,4 11 1 15,-12 19 2-15,9 15-2 16,7 20 0-16,-7 21 3 15,-14 24 1-15,-8 22-4 16,13 15-1-16,0 11 3 16,-4 23 3-16,-14 23 1 15,-7 11 0-15,16 26-3 16,1 27 1-16,-5 11 4 16,-9 31 4-16,-8 10-2 15,34 65 0-15,-12-30-1 16,-9 14 2-16,-13-26-1 15,-17-3 2-15,-13-1-6 16,1 5-1-16,-1-1 2 16,5-4 3-16,-5 31 5 0,5-12 1 15,-9 23 0-15,-4 4 1 16,-9 11-4-16,-8 8-2 16,-4-1 0-16,-5 16 4 15,-8-23 3-15,0 19 2 16,-4-27-8-16,4 12-2 15,0-19-3-15,0 4-1 16,4-34-1-16,0 22 0 16,5-30 0-16,-1 16 0 15,-4-12-5-15,5-19 1 16,-5 0-2-16,0-37 0 16,-4-24 2-16,0-18 2 0,-8-15-6 15,-5-34-1 1,-8-26-27-16,-1-27-9 0,-3-19-56 15,-18-60-78 1</inkml:trace>
  <inkml:trace contextRef="#ctx0" brushRef="#br0" timeOffset="101893.0295">15658 11626 168 0,'21'68'66'0,"0"-26"-36"0,17 22-29 15,-25-34 14-15,4 8-4 16,4 3 3-16,5 12 2 15,-1-4-1-15,5 12-7 16,4 10-1-16,0 16 3 0,-4-12 3 16,-1 5 2-16,1-13-2 15,4 5 2-15,0 7-4 16,4 12-1-16,9-1-6 16,4 8-3-16,0-15 0 15,4-7 1-15,0-4 5 16,-4-1 4-16,-9 5 0 15,1-1 1-15,-5-3-4 0,0-8-3 16,-4-8 0 0,-4-7 1-16,-5-3-1 15,-3-20 0-15,-5 4-6 0,0-15 1 16,-5 0 0-16,-3-7 0 16,-1-8-5-16,-8-4-1 15,-8-3-30-15,-9-27-14 16,-21-4-80-1</inkml:trace>
  <inkml:trace contextRef="#ctx0" brushRef="#br0" timeOffset="102597.8063">15276 12094 208 0,'4'19'79'0,"-4"-8"-42"0,-13-3-39 0,9-1 17 16,0 5-5-16,4 3 2 16,4 7 5-16,4 9 3 15,9 14-10-15,9 4-3 0,12 8-1 16,-4 3 3-16,8 0 2 16,9 4-1-16,13-3-1 15,4 7-3-15,0 7-1 16,0 0-3-16,-5 1-2 0,-3-8 3 15,-5-4 0 1,0-15-4-16,0-4 1 0,-4 0-2 16,5-11 0-16,-10-7 2 15,1-5 0-15,0-3 0 16,-5-11 2-16,-4-4-3 16,-4-4 0-16,-4-8 1 15,0-11 0-15,-5-11 0 16,1-15 2-16,-1-27-1 15,-4-3-1-15,1-1 1 0,3 1-1 16,5-8-3-16,-1-8 2 16,1 1 3-16,0 3 1 15,-9-4-17-15,-4 12-5 16,-8 4-108 0</inkml:trace>
  <inkml:trace contextRef="#ctx0" brushRef="#br0" timeOffset="103527.5167">13183 7847 132 0,'-25'27'52'0,"20"-20"-28"0,-3 5-28 0,4-12 8 0,-1 11 15 16,1-7 10-16,0 7 5 15,4 0 2-15,-4 4-19 16,4 0 1-16,-5 4 2 0,5 4 0 16,5 7 0-16,-5 15-6 15,0 4-4-15,-5 19 1 16,5-4 0-16,0 12 3 15,0 3 2-15,5 15-5 16,-5 16 1-16,0 10-3 16,8 1 0-16,1 26-3 15,-1 19 1-15,1 11-6 0,3 23-1 16,5 0 2 0,5 0 3-16,3 19 2 0,0-12 1 15,1 1-4-15,4 7-1 16,8-23 5-16,-4 8 3 15,0 0-6-15,0-23-1 16,-5-7 0-16,-3 0 0 16,-1-8-2-16,-3-26-2 15,-5-20-2-15,0-6 1 16,-5-8 1-16,1-4 2 16,-5 0-8-16,1-19-1 15,-5-4-23-15,0-14-10 16,1-5-30-16,-5-10-11 0,-9-16-45 31</inkml:trace>
  <inkml:trace contextRef="#ctx0" brushRef="#br0" timeOffset="103874.0752">13005 12324 252 0,'4'23'93'0,"-12"-4"-50"0,3 7-44 16,5-15 22-1,13 12-7-15,8 7-1 16,9 8-1-16,4 3-6 0,8 5-2 0,9 14 2 16,17 16-1-16,4 6 2 15,5 9-2-15,-9-16 2 16,-5 1-4-16,-7-16 0 15,-10 1 1-15,-8-9 2 16,-8-10 1-16,-4-12 3 16,-5-7-5-16,-4-23-3 15,0-8-4-15,4-18-1 16,4-31 2-16,1-41 0 16,-5-23-17-16,13-60-8 15,0-22-112-15</inkml:trace>
  <inkml:trace contextRef="#ctx0" brushRef="#br0" timeOffset="105001.5483">12105 14972 160 0,'-9'-53'60'0,"5"31"-32"0,-4-1-11 15,3 15 22-15,1 5-2 16,-4-5 2-16,-1 4-10 16,1 4-3-16,-1 0-15 15,5 12-4-15,0-1-1 0,-1 12-5 16,5 18-1-16,0 12-2 16,5 7-2-16,3 4 3 15,9-3 0-15,4-9 1 16,5-6 0-16,8-5 0 15,4-7 0-15,9-19 2 0,-1-7 1 16,10-16 7-16,-10-18 6 16,1-31-8-16,-9-3-2 15,-4-16-4-15,-8 9 1 16,-5-16-31-16,-8 30-11 16,-1 8-62-1,1-4-55-15,0 7 52 16</inkml:trace>
  <inkml:trace contextRef="#ctx0" brushRef="#br0" timeOffset="105451.2025">13026 14855 200 0,'-4'19'74'0,"4"7"-40"0,0 16-31 0,-4-16 17 16,-1 12-3-16,-3 7-1 16,4 4 5-1,-1 0 1-15,5-7-11 16,0-8 7-16,0-4 2 0,0-8-4 0,0-6 1 15,0-13-1-15,5-6 2 16,-1-16-6-16,4-19-2 16,5-11-5-16,4-15-2 15,4 0-3-15,5-4-1 16,-1 7-1-16,-8 28-2 16,-4 2 0-16,4 16 0 15,0 4 0-15,4 19 0 16,9 18 3-16,-5 19 0 15,-4 4-15-15,1 8-4 16,-1 3-14-16,9-7-4 16,-1 0-24-16,-3-8-8 0,-1-4-27 15</inkml:trace>
  <inkml:trace contextRef="#ctx0" brushRef="#br0" timeOffset="105629.2393">13782 14919 272 0,'0'4'104'0,"0"11"-56"0,0 11-54 16,0 1 19-16,0 7-10 16,0 3-2-16,0 1-25 0,0 4-11 15,0-5-77 1,-5 16-34-16</inkml:trace>
  <inkml:trace contextRef="#ctx0" brushRef="#br0" timeOffset="105809.3643">13650 14327 200 0,'-17'-68'77'0,"17"61"-42"0,-4 3-15 0,4 4 27 16,-5 11-25-16,5 0-9 15,0 1-19-15,0-1-7 16,0 4 6-16,5 19-38 0,3 4-15 16,5 3-33-1</inkml:trace>
  <inkml:trace contextRef="#ctx0" brushRef="#br0" timeOffset="106201.8973">14053 14455 228 0,'-4'-11'88'0,"4"11"-48"0,0 11-34 16,0-11 20-16,-4 12-19 15,4-1-3-15,0 23-1 16,4 26 0-16,-4-7-1 0,0 11-2 0,0 4 1 16,4 4 1-1,-4 7 3-15,4-11 4 0,-4 3 2 16,0-22 6-1,0-3 1-15,0-12 17 0,-4-8 7 16,4-7 1-16,-4-19-2 16,0 4-9-16,-5-19-3 15,1 3-10-15,-1-29-4 16,1 11-6-16,-1-19-1 16,1 7-7-16,4-26-3 15,4 12-2-15,8-12 3 16,-4 11-9-16,17-3-3 15,-4 11-18-15,13-4-5 16,-4 11-14-16,8 9-6 16,-5 2-21-16,5 13-9 15,-4 2-39-15</inkml:trace>
  <inkml:trace contextRef="#ctx0" brushRef="#br0" timeOffset="106427.0352">13828 15010 244 0,'13'-19'93'0,"-13"19"-50"0,34-15-33 0,-30 15 25 16,22-12-17-1,-5 1-4-15,21-4-9 16,-8 0-4-16,13 0 0 15,21 4-15-15,-26-1-5 0,-3 5-61 16,11 3-71-16,35-7 37 16</inkml:trace>
  <inkml:trace contextRef="#ctx0" brushRef="#br0" timeOffset="106744.2632">14698 14851 184 0,'-29'15'71'0,"7"-3"-38"0,-20 7-12 0,34-19 22 15,-14 3-4-15,5 5 0 16,-4-8-18-16,4 0-5 16,4-11-10-16,1 11-4 0,12-12 1 15,0 1-2-15,17-8-1 0,-5 8-2 16,14-4-1 0,-5 3 2-16,5 9 0 0,-1-1 1 15,-4 8 0-15,0 3 11 16,-8 4 5-16,-9 1 3 15,-8 7 3-15,-9-8-10 16,5 0-4-16,-1 1-10 16,-16-1-1-16,4 0-28 15,-9-3-9-15,5-1-11 16,-1-7-1-16,5 0-51 16,8-11-39-1,5 7 62-15</inkml:trace>
  <inkml:trace contextRef="#ctx0" brushRef="#br0" timeOffset="107101.6135">14983 14583 212 0,'-4'12'82'0,"4"-12"-44"0,-5 15-44 15,1-8 12-15,0 5-4 0,0-5 1 16,-1 12 3-16,1-8 1 15,4 16-3-15,0-4 2 0,0 7 3 16,0-11-5-16,0 7-2 16,0-3 7-16,0-1 6 15,0-3 15-15,0 0 8 0,0-4 4 16,0-7 4 0,0 3-5-16,0-19-1 0,0-3-9 15,-4-4-2-15,0-19-10 16,-1-8-4-16,1-10-8 15,4-1-3-15,0 8-4 16,4-8-1-16,-4 8-19 16,13-1-7-16,-4 5-28 15,8 3-12-15,29-15-31 16,-8 27-11-16,-8 3-19 16</inkml:trace>
  <inkml:trace contextRef="#ctx0" brushRef="#br0" timeOffset="107748.0856">15424 14659 316 0,'4'4'121'0,"-4"-4"-66"0,5 0-55 0,-5 0 21 15,0 7-8-15,0 8 2 16,0 12-8-16,-5-5-4 16,5 1-2-16,-4-4-4 0,4 7 0 15,0 1 4-15,0-5 1 0,0 1 0 16,4-12 1-16,-4 1-2 15,5-9 2-15,3-6 0 16,1-9 1-16,-1-10 0 16,1-12 2-16,-1-8-1 15,-4-7 2-15,5 4-9 16,-5 18 0-16,0 1-2 16,5 15 2-16,-1-1-4 15,1 20 2-15,-1 0 2 0,-3 22 1 16,3 4 1-16,1-4 2 15,-1-8-3 1,1-3 0-16,-1 0 1 0,1-4 0 16,-5-3 2-1,4-9 3-15,1-3-2 0,-1-3 0 16,1-16-1-16,-5 0-2 16,0 0 7-16,9-15 3 15,-5-4-8-15,9-7 0 16,0 11-2-16,5 0 2 15,12 0-1-15,-5 15-1 16,1 23 3-16,-5 15 0 16,1 11 1-16,-5 8 2 15,0 11-8-15,1-4 0 16,-5 8-44-16,0-8-19 16,8 16-40-16,-12-1-17 0,-5-3 15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8:48:04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5598 8360 184 0,'-9'-60'68'0,"1"33"-36"0,4-3-40 0,-1 27 12 16,5-5 0-16,0 8 5 15,0 8-5-15,5 14-2 16,-1 8-1-16,4 8 5 0,1 22 4 16,-5 1-3-16,0 18-2 15,1 11-2-15,-5-3 0 16,0 0 0-16,-5-4 1 16,1-8-5-16,4-3 1 15,-4-8 2-15,0-7 1 16,4-12-1-16,-5-15-2 15,5-19-26-15,0-18-10 16,0-19-53 0</inkml:trace>
  <inkml:trace contextRef="#ctx0" brushRef="#br0" timeOffset="494.2675">5636 8028 124 0,'17'-11'46'0,"-4"7"-24"0,-1 0-24 16,-7 8 9-16,3 0 3 15,5 0 4-15,8 0 1 16,9-1 4-16,12 5-5 0,9-1 2 16,9-7-9-1,3 0-4-15,-3-11 0 0,-5 4 2 16,-17-1 4-16,-8 0 0 15,8-3 2-15,22-4-2 16,-14 0 0-16,-8 4-5 0,-4 3-3 16,-4 4 0-16,-4 4 1 15,-9 4-1-15,0 4 2 16,-1 3-4-16,-3 4 0 16,0 0 1-16,-5 4 0 15,1 7 2-15,4 8 1 16,-1 8-1-16,1 14-2 15,4-3 1-15,0 8-1 16,0 10 0-16,-4-7 0 0,0 4 13 16,-1 0 6-1,-3 0-3-15,-1-4 1 16,-3 0-10-16,3 0-2 0,0-7-3 16,1 3-2-1,-1-3 1-15,1-16 1 16,-1 1-12-16,-3-12-6 0,-10-15-55 15,5-15-26-15,-8 0 1 16</inkml:trace>
  <inkml:trace contextRef="#ctx0" brushRef="#br0" timeOffset="888.2955">5674 9428 156 0,'-17'0'60'0,"13"7"-32"0,0-14-24 0,4 3 13 16,0 0-6-16,4-3-1 15,5-1 0-15,-1-3 1 16,5-1-5-16,-5 5 0 0,26-8 4 16,38-12 0-16,13 1 4 0,-4 3-9 15,-30 4-3-15,-9 4-2 16,18-4 2-16,42-3 1 15,-43 11 1-15,-8-1-27 16,0 8-9-16,13 1-63 16</inkml:trace>
  <inkml:trace contextRef="#ctx0" brushRef="#br0" timeOffset="1458.5305">6154 8598 156 0,'8'0'57'0,"1"7"-30"0,-5 8-21 16,0 1 15-16,5 17-2 16,-1 5 3-16,1 19 5 15,4-1 4-15,-5 12-17 0,1 4 5 0,-5 15 4 16,4 3-3-1,-3 1 0-15,-1-1-5 0,0-3-1 16,0-4-6 0,1 4 0-16,-5-4-5 0,0-4 0 15,0-7 1-15,0-12 0 16,0-7-2-16,0-16-39 16,0-10-15-1,-9-16-82 1</inkml:trace>
  <inkml:trace contextRef="#ctx0" brushRef="#br0" timeOffset="1877.6469">6145 9839 192 0,'-8'-30'74'0,"4"18"-40"0,8 8-18 15,-4 4 24-15,0 4-21 16,4 8-5-16,5 6-3 15,3 16 3-15,1 8-8 16,0 11 3-16,0-1 4 0,4 5 2 0,-5-4 3 16,1 0 5-16,0-12 6 15,4-7-5-15,4-11 0 16,4-8-7-16,1-15 0 16,-5 0-1-16,5-27-1 15,-1-25-7-15,5-24-3 16,-1 1-14-16,-12 18-7 15,-4 16-42-15,4-16-17 16,-4 4-81 0</inkml:trace>
  <inkml:trace contextRef="#ctx0" brushRef="#br0" timeOffset="2478.1818">6022 6784 132 0,'-8'-4'49'0,"-1"4"-26"0,9 4-20 0,0 3 10 0,5 8-6 16,-1 8 1-16,9 26 1 15,4 26 2-15,4 16-5 16,8 18-4-16,1 31-1 0,-4-1 3 16,-5 8 2-16,0-3 6 15,-8-1 5-15,0-11-3 16,-9-15 0-16,0-15-6 16,-4-15-3-16,0-8 2 15,0-19 0-15,-4-15-19 16,0-14-6-16,-9-20-78 15</inkml:trace>
  <inkml:trace contextRef="#ctx0" brushRef="#br0" timeOffset="2973.8318">5827 7236 108 0,'4'23'41'0,"1"-23"-22"0,3 0 0 16,-4 0 18 0,5-11 0-16,4-5 0 0,3-10-12 15,6-15-5-15,3-8-11 16,5-4-2-16,0-4 3 0,-1 4-6 16,1-3 0-16,0 7 4 15,-5 7 3-15,-4 5-2 16,1 3 2-16,-5 7-4 15,0 8-2-15,-5 8-2 0,1 7-3 16,0 8 3 0,-5 7 0-16,1 4 1 15,4 8 0-15,4 7-5 16,4 4 1-16,4 15-2 16,9 8 0-16,13 14-5 0,4 1 0 15,-5 4-65-15,1-9-29 16,-9 9 4-1</inkml:trace>
  <inkml:trace contextRef="#ctx0" brushRef="#br0" timeOffset="3620.1952">6311 8553 148 0,'-13'0'55'0,"9"0"-30"0,-9 0-12 0,13 0 19 16,0 0-9-16,0 0-1 0,0 0-9 15,0 0-3 1,4 0-5-16,13-12 3 0,17 1 2 16,30 0-8-16,21-1-2 0,0-7-1 15,-17 12 2-15,-13-1-2 16,47 5-2-16,46-5 2 16,-58 4 2-16,-14 1 2 15,17-1 1-15,-12 0 2 16,8 0 1-16,30-7-21 15,-55 3-8-15,-9 1-79 16</inkml:trace>
  <inkml:trace contextRef="#ctx0" brushRef="#br0" timeOffset="4067.1647">7436 8206 152 0,'-4'-8'57'0,"-1"8"-30"0,5 11-21 0,0-3 17 15,0-4-3-15,5 3 3 0,-1 5-7 16,9-9 1-16,8 5-10 16,8-1 2-16,1 1 4 0,-4-4-7 15,20 3-1-15,22 5 3 16,0-1 3-16,-17-4-6 16,-8 5-1-16,-5 3 7 15,-9 7 4-15,-3-6-3 16,-9 2 1-16,-9 5 1 15,-8 3 3-15,-8 5-7 16,-13-1-1-16,-9 4-5 0,-21 3-1 16,-4 5-10-1,-9 3-3-15,9-11-17 16,4 0-8-16,4 0-30 16,5-8-13-16,-5 1-23 15</inkml:trace>
  <inkml:trace contextRef="#ctx0" brushRef="#br0" timeOffset="4730.1143">4282 8466 108 0,'13'4'41'0,"4"-1"-22"0,25 9-16 0,-16-9 10 16,3 1-8-16,10 0-1 16,16-4-2-16,34 0 1 0,17 0-2 15,-8-4 2-15,8-7-2 16,21 0 2-16,9-1-2 16,-13 5-1-16,-4-5 1 15,-13 5-1-15,9-1 2 0,-9 1 3 16,-13 3 4-16,-17 4-68 15</inkml:trace>
  <inkml:trace contextRef="#ctx0" brushRef="#br0" timeOffset="5419.7441">4609 8149 144 0,'-4'0'55'0,"-1"0"-30"0,-3-4-12 0,8 4 17 15,-4 4-11 1,-9 0-3-16,4 3-5 0,5-3-2 15,-4 11-3-15,-1 4 1 16,1 4-4-16,-5 3 0 16,-4 4 3-16,-4 0 1 15,-5 1 5-15,1 3 3 16,-9-1-2-16,4 1 2 16,5 0-6-16,3 0-1 15,5 0-6-15,9-11-2 16,4 0 0-16,8-1 0 15,13-3 0-15,13-4 0 16,4 0-3-16,0-15 2 16,4 0 1-16,8-7 2 15,1 14-56-15,21 4-26 16,0 1-21 0</inkml:trace>
  <inkml:trace contextRef="#ctx0" brushRef="#br0" timeOffset="7239.9329">6761 6131 140 0,'-4'-4'52'0,"-1"4"-28"0,1 0-17 0,4 0 15 15,-4 8-7 1,4 3 2-16,0 4-4 16,0 12 2-16,4-1-8 15,0 16 0-15,-4 3 3 0,0 4-6 0,0-4 0 16,0 4-2-16,-4 0-2 16,4-7 1-16,-4-1 1 15,0-11-1-15,-1-7 2 16,5 0-29-16,0-20-9 15,0-6-54 1</inkml:trace>
  <inkml:trace contextRef="#ctx0" brushRef="#br0" timeOffset="7447.445">6655 6192 152 0,'17'0'57'0,"-9"0"-30"0,18-4-14 16,-18 4 17-16,9 0-17 16,4-8-5-16,1 4-3 15,-1-3-1-15,0 3-2 16,5 0 1-16,-1 4 0 0,0 4-23 16,-3 7-12-16,-1 1-49 15</inkml:trace>
  <inkml:trace contextRef="#ctx0" brushRef="#br0" timeOffset="7644.5866">6752 6459 84 0,'-21'8'33'0,"21"-12"-18"0,4 4 0 0,1 0 15 16,3 0-14-16,5-4-6 15,4 4-6-15,4-3-4 16,5-1 3-16,-1 0 0 16,5 4-61-16,-5 4-25 15</inkml:trace>
  <inkml:trace contextRef="#ctx0" brushRef="#br0" timeOffset="8181.581">7198 6523 124 0,'-8'0'46'0,"3"4"-24"0,1 11-2 16,0-7 19-16,0 3-19 15,4 4-6-15,0 4-5 16,0 0-1-16,0 0-4 15,0 0-1-15,0 3 3 0,0-10-3 0,0 3-2 16,-5 0 4 0,5-4 1-16,-4-3-2 15,4-8-3-15,-8 0 0 16,3-8 1-16,1 1-1 0,0-9-1 16,-5-2 1-16,9-16-1 15,-4 0-3-15,4 0 2 16,0 7 1-16,9 12-5 15,3 8 1 1,5 7 4-16,-4 11 2 16,4 8 6-16,4 4 3 15,1-1-2-15,-1 1 2 16,0-1-4-16,4 1 1 16,-3 0-3-16,-5-4 2 15,0-4 7-15,0-8 5 16,-5-3 6-16,1-8 2 0,0-3-8 15,-5-5-4-15,1-7-8 16,-5-7-3-16,0 0-2 16,1-8-2-16,-1 4-15 15,-4 3-5-15,0 8-32 16,0 0-12-16,4 19-56 16</inkml:trace>
  <inkml:trace contextRef="#ctx0" brushRef="#br0" timeOffset="8782.0999">6740 10227 136 0,'-9'-15'52'0,"5"15"-28"0,0-7-15 15,4 7 16-15,0 0-10 0,0 0-3 16,-5 7-7-16,5-3-2 16,0 15-1-16,0-4-2 0,5 7 3 15,-1 12-2-15,0 4 2 16,0 4-2-16,1-5 2 15,-1 9-2-15,0-9 2 16,-4 5-11-16,0-12-4 16,-4-4-23-16,-5-3-10 15,1 0-20 1</inkml:trace>
  <inkml:trace contextRef="#ctx0" brushRef="#br0" timeOffset="8995.8199">6600 10288 144 0,'0'-19'55'0,"4"7"-30"0,17 1-5 0,-8 0 19 15,4 3-10-15,4-3-2 0,9 0-14 16,-1-8-3-16,-7 7-6 16,-5 5-1-16,4-1 3 0,0 1-3 15,5 7-2-15,3 0-20 16,-3 7-8-16,-5 1-54 15,-4 3-41 1,-4 4 47-16</inkml:trace>
  <inkml:trace contextRef="#ctx0" brushRef="#br0" timeOffset="9176.559">6757 10344 204 0,'-17'4'77'0,"8"0"-42"0,13-4-21 0,1 0 20 15,-1-4-17-15,4 0-5 16,5-3-7-16,4-5-2 16,-4 5-1-16,0 3-8 0,12 0-1 15,-4 4-54-15,9 4-22 16,-5 0-7 0</inkml:trace>
  <inkml:trace contextRef="#ctx0" brushRef="#br0" timeOffset="9699.2737">7092 10540 232 0,'-21'-11'88'0,"4"7"-48"0,8-7-29 16,5 7 23-16,4-3-7 15,4-1-1-15,9-7-8 16,0-4-1-16,4 0-10 15,4 4-4-15,4 0 0 0,1 4-2 16,-5 7-1-16,0 4 1 16,-8 11-1-16,-4 1 0 0,-5 6 2 15,-4 5-1 1,-4-4-1-16,-5 7-13 16,1-3-6-16,-5 7-8 0,0-11-1 15,5 0-1-15,-1-8 1 16,5-7 0-16,4-12 0 15,0-3 11-15,4-8 5 16,0 4 10-16,5-8 6 16,4 5 9-16,-1 6 4 15,5 12 0-15,0 12 0 16,0 18-5-16,0 0 0 16,-4 11-1-16,0 8 3 15,-5 4-1-15,1 4 2 16,-5 3 3-16,-4 4 1 15,-4-3-4-15,-5-1-1 0,-4-3-6 16,-4-8-3 0,-4-4-2-16,-4-15 0 15,-18 0-4-15,1-7-2 0,-5-23-23 16,1-4-10-16,-10-11-39 16,-3-8-14-16,-1-7-11 15</inkml:trace>
  <inkml:trace contextRef="#ctx0" brushRef="#br0" timeOffset="11892.126">8310 7591 156 0,'9'34'57'0,"-14"-8"-30"0,5 19-25 0,0-26 14 16,0 8-1-16,0-1 3 16,-4 4-10-16,4 4-2 15,0 4-4-15,0 0-2 0,0-1 1 16,0-3-1-16,-4 0 0 15,4-11 0-15,-4-4 2 16,-1-8-36-16,1 0-15 16</inkml:trace>
  <inkml:trace contextRef="#ctx0" brushRef="#br0" timeOffset="12086.5407">8280 7651 144 0,'5'-11'55'0,"3"3"-30"0,13-7-18 16,-12 11 13-16,12-7-12 15,5-8-2-15,8 4-4 16,4-7 1-16,-4-1-2 16,-5 4-1-16,1 4 3 0,-9 4-20 15,1 3-6-15</inkml:trace>
  <inkml:trace contextRef="#ctx0" brushRef="#br0" timeOffset="12267.0644">8361 7764 140 0,'-8'4'52'0,"8"4"-28"0,12-8-6 0,-7 0 20 16,3 0-19-16,-4 0-5 15,13 0-9-15,13-12-2 16,0 1-1-16,-1 11-15 0,1-8-6 16,4 8-63-1</inkml:trace>
  <inkml:trace contextRef="#ctx0" brushRef="#br0" timeOffset="12730.5725">8722 7960 176 0,'-4'23'66'0,"-1"-8"-36"0,-3 4-24 16,4 0 15-16,-1 3-7 0,1 9 2 15,0-12-7-15,0 3-1 16,-1 1-4-16,1-4-3 0,0-4 0 16,0-4 5-16,-1-3 4 15,5-8 3-15,0-12 3 16,5-22-12-16,-1 0-4 16,4-3-7-16,1-9-1 15,-1-3-1-15,5 0 1 16,4 8 0-16,0-1 0 15,4 20 5 1,1 10 1-16,-5 12 2 16,0 8 2-16,-5 11 1 15,5 11-1-15,0 4 1 16,0 7-2-16,4 8 2 16,1-3-2-16,-1-1 2 0,-4-4-7 15,-9-14-1-15,1-1-45 16,-1-3-16-16,1 0-18 15</inkml:trace>
  <inkml:trace contextRef="#ctx0" brushRef="#br0" timeOffset="12897.2264">8646 8006 160 0,'0'-4'60'0,"4"0"-32"0,13-7-15 0,-9 3 17 15,9 1-17-15,21-5-5 16,5 1-5 0,4 4 0-16,3 3-90 15,10 4-38-15</inkml:trace>
  <inkml:trace contextRef="#ctx0" brushRef="#br0" timeOffset="13138.5295">9176 7866 124 0,'0'0'49'0,"0"0"-26"0,0 0-9 0,0 0 17 0,4 0-8 16,5-4-4-16,4 1-10 15,4-1-4-15,4-4-3 16,21 8-19-16,-4 0-9 0,5 8-50 16</inkml:trace>
  <inkml:trace contextRef="#ctx0" brushRef="#br0" timeOffset="13317.4816">9269 8013 220 0,'-12'-4'85'0,"3"1"-46"0,9-1-39 0,0 4 18 16,9 0-14-1,3-4-2-15,10 4-15 0,7 0-5 16,5 0-56-16,0 0-24 16,9 0 26-16,-1 0 15 15</inkml:trace>
  <inkml:trace contextRef="#ctx0" brushRef="#br0" timeOffset="13719.8037">9715 7730 172 0,'-17'-15'66'0,"21"15"-36"0,-4-15-24 0,5 11 15 0,-1-3-7 15,0-4 2-15,5-1-3 16,-1-3 0-16,5 4-7 16,0 0 0-16,4-1 1 0,0 8 1 15,0-7 2-15,0 11-3 16,0 0 1-16,-5 4-5 16,-3 15 0-16,-5 3 8 15,-4 12 2-15,-4 4 0 16,-9 7 2-16,-4 1-8 0,0 3-4 15,0 11 0-15,4-7 0 16,1 0 1 0,3-12 0-16,1-3-2 15,3-4 1-15,5-8-2 16,0-3-1-16,9-4-2 0,8-16 1 16,4-6-6-16,17-9-3 15,5-7-38-15,8 1-17 16,4-5-50-1</inkml:trace>
  <inkml:trace contextRef="#ctx0" brushRef="#br0" timeOffset="14096.1567">10241 8175 244 0,'-8'-3'93'0,"8"3"-50"0,-13-15-28 16,9 15 24-16,-4-16-10 15,-1-14-2-15,-4-11-7 16,1-4-2-16,3-16-10 16,5 1-7-16,8 0-4 0,5 3 2 15,3 12 2-15,5 3 0 16,0 20-1-16,0 10-2 16,0 8 1-16,0 16 1 15,0 10 0-15,0 12 0 16,-4 12 0-16,-5-5 0 15,-3 8 2-15,-5 11 1 16,-5-7 1-16,-3 0 0 16,-1-4 0-16,-8-4-7 0,0-7 0 15,-4-8-10 1,-4-7-4-16,-1-12-11 0,5-11-3 16,4-19-10-16,4-3-4 15,5-20-57 1,12-3-37-16,5 3 64 15</inkml:trace>
  <inkml:trace contextRef="#ctx0" brushRef="#br0" timeOffset="14772.5413">10619 7847 124 0,'0'0'49'0,"0"8"-26"0,5 3-5 0,-10 4 18 16,1 0-12-16,0 15-1 15,4-3 0-15,-4 11 0 16,-1-4-12-16,1-4 2 0,0 4 1 16,0-4-3-16,-1-4-1 15,1-3-4-15,-4-4-1 16,-1-8-3-16,1-3 1 15,-1-8-4-15,5 0 0 16,0-12-1-16,-5-14-2 16,1-4 0-16,3-4 3 15,5 0 0-15,5 0 1 16,-1 7-3-16,13 12 0 16,0 8-1-1,0 11 3-15,8 3 2 16,1 12 2-16,8 7 3 0,-5 1-3 15,5 3 0-15,0-4 3 16,0 1 3 0,-8-5 11-16,-5-3 5 15,-4-15 4-15,0 4 2 0,-4-8-8 16,-1 0-3-16,-7-12-6 16,-1 5-8-1,0-16-1-15,0-15-3 16,1 1 1-16,-1-9-22 15,0-6-9-15,5-1-28 16,-1-4-10-16,5-3-14 16,0 3-2-16,-1 8-13 15</inkml:trace>
  <inkml:trace contextRef="#ctx0" brushRef="#br0" timeOffset="15358.7952">11528 7463 176 0,'-5'-31'66'0,"1"28"-36"0,-4-5-18 15,3 4 21-15,1 4-10 16,0-11-1-16,-5 3 2 16,1 1 5-16,-1 3-16 0,-3 0-3 0,-5 8 1 15,0 4-3 1,0 3 1-16,-4 23-5 0,-1 4-1 16,1 11-3-16,0 15-1 15,4-11 1-15,0 3 2 16,4 8-1-16,0 0 2 15,1 4 0-15,-1 4 1 16,5 3 2-16,-1-10 3 16,5-1 2-16,4-8 1 15,0-14-2-15,0-1-1 16,4-3-3-16,5-8-1 16,-1-7-3-16,5-8 1 15,4-4-13-15,4-7-6 0,0-15-31 16,5-8-12-1,8-11-74-15</inkml:trace>
  <inkml:trace contextRef="#ctx0" brushRef="#br0" timeOffset="15750.4577">11591 7862 160 0,'0'-3'63'0,"-4"6"-34"0,4 5-8 16,0 3 25-16,-4 1-22 0,0 10-7 15,-1 5-5-15,-3 14-1 16,-1 1-5 0,1-1 0-16,-1 1 4 0,1-5-6 0,-1-7 0 15,5 1-2-15,0-9 1 16,0-10-9-16,-1-1-1 15,1-4-16-15,4-10-5 16,0-9-4-16,4-3 0 16,1-30 7-16,3 3 2 15,1 5 16-15,-1-1 6 16,5 4 15-16,0 0 6 16,12 4 1-16,5 0-1 15,4-12-10-15,0 8-4 16,0 4-4-16,0 4-2 0,4 3-39 15,-8 8-19-15,-1 11-21 16</inkml:trace>
  <inkml:trace contextRef="#ctx0" brushRef="#br0" timeOffset="15942.4944">11583 8066 216 0,'8'-41'82'0,"-3"41"-44"0,3-4-29 16,-4 4 22-16,5-4-19 0,12 0-6 15,9 0-2-15,4-3-1 16,-9 3-1-16,-4 0-35 0,9 1-14 16,8-1-54-1</inkml:trace>
  <inkml:trace contextRef="#ctx0" brushRef="#br0" timeOffset="16124.8861">11617 8319 220 0,'4'4'85'0,"0"-4"-46"0,17-8-35 0,-8 4 21 15,4-7-12-15,9-8 0 0,3 0-9 16,1-3-3-1,0 3-1-15,0-8-40 0,-1-3-18 16,18-8-41 0</inkml:trace>
  <inkml:trace contextRef="#ctx0" brushRef="#br0" timeOffset="16605.6241">12118 7368 208 0,'-26'-26'77'0,"18"11"-42"0,-1 3-23 16,5 9 19-16,0 3 1 16,4-12 4-16,0 5-9 15,4 3-4-15,0-3-13 0,5 3 2 0,3-8 2 16,5 5 1-16,5-1 1 16,-1 1-4-16,9-1 0 15,-1 1-3 1,-3-5 2-16,3 5-4 0,1-1-2 15,-4 1-2-15,-5-1-3 16,0 4 3-16,-4 4 0 16,0 8-6-16,-4 7-2 15,-1 4 2-15,1 7 1 16,0 12-1-16,-5 7 0 16,5 8 2-16,0 15 0 15,-5-4 1-15,1 0 0 16,-1-3 2-16,1-1 1 15,-1 0 7-15,-8 1 6 16,5 7-4-16,-5 3-2 0,-5-3-3 16,1 0 0-16,-4-11 2 15,-5-8 5 1,-4-8-2-16,-4-3 3 0,-1-8-8 16,-7-7-2-16,-14-1-23 15,1-14-10-15,-9-16-37 16,4-3-16-16,-12-12-85 15</inkml:trace>
  <inkml:trace contextRef="#ctx0" brushRef="#br0" timeOffset="17927.0905">2223 7323 156 0,'-8'0'57'0,"4"8"-30"0,-1 7-27 0,1-4 13 16,4 8-5-1,0 11 3-15,0 15-2 0,0 1 0 16,0 6-5-16,0 1 6 0,0-4 5 15,0-4-7-15,0 1-2 16,0-9-4-16,0 5 1 16,0-8-15-16,0-4-5 15,0-7-44 1,0-5-46-16,-4-6 27 16</inkml:trace>
  <inkml:trace contextRef="#ctx0" brushRef="#br0" timeOffset="18106.6805">2202 7364 104 0,'13'-22'41'0,"8"14"-22"0,-4-7-5 0,-13 8 17 16,5-1-15-16,4 4-6 0,4-3-9 15,8 3-3-15,-4 4 1 16,9-7-2-16,4 7-1 0,0 7-59 15</inkml:trace>
  <inkml:trace contextRef="#ctx0" brushRef="#br0" timeOffset="18302.4785">2189 7715 164 0,'-4'8'63'0,"13"-12"-34"0,8-11-32 0,-9 11 13 16,5-3-1-16,4-5 2 16,13-3-5-16,12 0-2 15,5 0-35-15,4 4-14 16,12 11-27-16,-16-8-9 16</inkml:trace>
  <inkml:trace contextRef="#ctx0" brushRef="#br0" timeOffset="19803.1924">2499 7828 168 0,'-17'8'66'0,"-4"0"-36"0,13 3-29 0,3-4 16 15,1 5-7-15,0 7 0 16,0-4-2-16,-1 3 0 16,1 5-4-16,0-4 2 0,0 0 0 15,-1-4 0-15,1 0-1 16,0 0-1-1,4-11 0-15,0-4 0 16,0-4-2-16,4-3 1 0,0-9-2 16,9-2-1-16,4-9-8 15,9 5-3-15,-5-1-1 16,-4 0 2-16,8 8 4 16,-4 0 1-16,1 11 0 15,-5 4 1-15,0 4 3 16,0 11 2-16,-5-3 2 0,-3 10 1 15,4-7 0 1,-1 4 0-16,1 0-2 16,0 4 1-16,-1-1-2 15,-3 1 2-15,-5-1-35 0,0-3-16 16,1 0-33 0</inkml:trace>
  <inkml:trace contextRef="#ctx0" brushRef="#br0" timeOffset="19985.7329">2376 7972 156 0,'9'-4'60'0,"3"0"-32"0,10-7-26 0,-1 7 14 0,9-3-10 15,-1 3-3-15,9-8 0 16,5 12 2-16,4-11-79 15,-5 11-37-15</inkml:trace>
  <inkml:trace contextRef="#ctx0" brushRef="#br0" timeOffset="20205.9654">3026 7674 60 0,'29'-15'24'0,"1"11"-12"0,-9 0-41 0,-8 4-5 16</inkml:trace>
  <inkml:trace contextRef="#ctx0" brushRef="#br0" timeOffset="20373.8664">2907 7942 204 0,'-13'0'77'0,"13"-4"-42"0,4-4-37 0,-4 4 17 16,9 4-11-16,8-7 0 0,0 3-13 15,8-3-7-15,9 3-73 16,4 4-33 0</inkml:trace>
  <inkml:trace contextRef="#ctx0" brushRef="#br0" timeOffset="20914.5707">3734 7334 132 0,'-25'-15'52'0,"12"8"-28"0,-21-1-6 0,17 4 18 16,5 4-14-16,-1-7-4 15,0 3-3-15,-4 4 1 16,0 0-9-16,0 4-4 0,4 3 0 16,1 5-2-16,-5-5-1 15,4 8-2-15,0 4 1 16,5 0 1-16,-1 0 0 15,5 7 0-15,4-3 2 16,4 0-3-16,5-1 0 16,4 1 1-16,-1-1 0 0,9 1-3 15,-4 3 2-15,0 1 1 16,5-1 2-16,-5 1-1 16,-5-1-1-16,-3-3 5 15,-9 3 4-15,-9-3-1 16,1-4 3-16,-1-4-2 15,-3 0 0-15,-5-4-5 0,0 0-3 16,4-3-22 0,-8-8-9-16,4-11-67 15,8-4-35-15,5-4 61 16</inkml:trace>
  <inkml:trace contextRef="#ctx0" brushRef="#br0" timeOffset="21110.7454">3459 7331 116 0,'0'-8'44'0,"4"4"-24"0,4-3-6 0,-3 7 17 16,3-8-8-16,1 4-4 15,3 4-13-15,1 0-3 16,12 0-3-16,1 0-3 0,4 0 0 15,4 4-71-15</inkml:trace>
  <inkml:trace contextRef="#ctx0" brushRef="#br0" timeOffset="21441.6296">3908 7881 192 0,'-8'-7'74'0,"4"7"-40"0,-1-4-18 15,5 4 24-15,0 0-14 0,0 0-5 16,0 0-12-16,0 0-4 16,0 0-3-16,0 0-2 0,0 0 1 15,0 0-1-15,0 0 0 16,5 4-20-16,-1-4-7 16,-4 0-83-1</inkml:trace>
  <inkml:trace contextRef="#ctx0" brushRef="#br0" timeOffset="21799.7782">4049 7711 204 0,'0'-30'77'0,"0"11"-42"0,4-14-28 16,-4 17 18-16,0-18-9 15,4-7 1-15,5 3-12 16,-1 4-6-16,1 8 1 16,3 3-1-16,1 4 1 0,0 12 2 15,8 11 1-15,-8 7 3 16,-1 4 3-16,-3 15 2 0,-1 0 1 16,1 1-2-16,-5 3 1 15,-4-1-2-15,0 1 0 16,0-3-5-16,-8-5-3 15,-1-3 0-15,1-5 1 16,-1 1 1-16,-4-15 1 16,5 4-22-16,-5-16-8 15,-8-7-38-15,8-11-14 16,5-5-23 0</inkml:trace>
  <inkml:trace contextRef="#ctx0" brushRef="#br0" timeOffset="22309.6313">4401 7387 140 0,'8'23'52'0,"-8"-4"-28"0,0 33-8 16,0-29 16-16,0 3-6 15,0 5-1-15,-4 3-5 16,4-4-3-16,-4-4-9 16,0-3 4-16,-1-4 1 0,1-8 0 15,0-4 0-15,4-7-7 16,-4-3-4-16,4-9-8 16,0-6-1-16,0-5-6 15,4-3-2-15,0 3 6 0,0 0 3 16,1 8 4-16,-1 4 1 15,0 3 1-15,5 8 0 16,-1 8 8-16,5 3 5 16,-5 4-2-16,5 4 1 15,0 4-3-15,0-8 0 16,-1 4-3-16,1-4 1 16,0-4-2-16,-5-3 2 15,1-5 2-15,-1-3 2 16,1 0-5-16,-5-3-2 15,0-9 0-15,0-3 0 16,5-7-5-16,-1-9 1 16,1-3-7-16,-9-7-3 0,8 3-12 15,1 4-6-15,-1 0-36 16,1 12-14-16</inkml:trace>
  <inkml:trace contextRef="#ctx0" brushRef="#br0" timeOffset="23224.1003">2597 8473 140 0,'4'-7'55'0,"-8"3"-30"0,4-3-5 0,0 3 19 16,-4 0-2-16,-5 0 3 16,1 0-9-16,3-3-2 15,-7 3-16-15,-5-3 3 0,-5 3 2 16,1-4-6-16,4 4-2 16,-8 1-8-16,4 3-3 15,-5 3 2-15,1 1 1 16,3 0 0-16,5 0 1 15,-4 0 9-15,-4-1 4 16,8 1-5-16,0 4-4 16,0 7-7-16,4 7-2 15,0 5 1-15,5 3 0 16,4 4-2-16,4 7 2 0,0 5 1 16,0-1 2-16,0 0-1 15,0 0-1 1,0 1 1-16,0-9-1 0,0-3 0 15,4 0 0-15,-4 0 0 16,0 0 0-16,4-11 2 16,0-1 3-16,1-3-2 15,-1-4-2-15,0-7-5 16,0-8 0-16,5-4-16 0,4-7-4 16,4 0-6-16,4-16 1 15,8-3-15-15,5 4-7 16,9-12-56-1</inkml:trace>
  <inkml:trace contextRef="#ctx0" brushRef="#br0" timeOffset="23691.5847">2678 8598 144 0,'-13'0'55'0,"9"7"-30"0,-1 5-16 0,1 3 14 15,0 11 0-15,4 1 3 16,-4 10-1-16,4 5 2 16,-5 3-15-16,5-11 9 0,0 0 5 15,0-4-8-15,0-3 0 16,0-5-6-16,0-3-2 0,0 0-4 16,0-8-1-16,0-7-3 15,5-4 1 1,-1-4 0-16,9-7-6 15,-1-12 0-15,1-3-1 16,4 3 2-16,0 4-4 16,0 4 2-16,-4 4 0 15,-1 3 2-15,5 8-1 16,-4 4 1-16,0 7 2 16,4 8 0-16,4 0-3 15,5 0 2-15,-1-4 3 16,5 0 3-16,-5-3 7 15,1-12 4-15,-1 0 1 0,-4 0-1 16,1-12-6-16,-5-10-4 16,0-5-8-16,-9-7-3 15,1-7-25-15,-5-8-8 16,0 0-33-16,4 3-15 16,5 1-20-1</inkml:trace>
  <inkml:trace contextRef="#ctx0" brushRef="#br0" timeOffset="24110.781">3272 8473 148 0,'0'0'57'0,"-4"0"-30"16,-1 0-10-16,5 0 20 0,-4 0-13 15,4 0-1-15,0-3-7 16,4-1 0-16,1-4-9 15,3 1 5-15,5-5 3 0,-1-3 2 16,1 0 1-16,0 8-5 16,0-5-3-16,-1 1-5 15,1 11-4-15,8 0 0 16,-8 11-1-16,4 1 0 16,0-1 2-16,0 12-1 0,0 7-1 15,0 4 3-15,0 11 2 16,0 4 4-16,0 8 2 15,-9-1-1-15,1 5-1 16,-1-5-1 0,-3-3 2-16,-5 0-1 0,-5 0 2 15,-3-12 5-15,-5-3 4 16,-12-4-6-16,4 3-3 16,-1-3-6-16,-7-7-2 15,-10-5-21-15,-3-10-8 16,-9-9-29-16,-13-14-12 15,-12-4-75 1</inkml:trace>
  <inkml:trace contextRef="#ctx0" brushRef="#br0" timeOffset="29429.9554">14885 7730 96 0,'9'64'35'0,"-18"-26"-18"0,9 4-13 0,0-20 10 15,-4 8-6 1,0-3-2-16,4 11-1 0,0-1-1 16,0 1-2-16,4-8-2 15,-8 0 1-15,4-3-1 16,-5-5-53-16,1-3-22 16</inkml:trace>
  <inkml:trace contextRef="#ctx0" brushRef="#br0" timeOffset="29772.2693">14804 7372 124 0,'0'-4'46'0,"0"4"-24"0,-4 0-13 16,4 0 16-16,0 0 1 16,0 0 2-16,0 0-9 15,4 0-1-15,5-4-11 16,4 1 2-16,-1-1 2 0,1 0-4 16,0-3-2-16,4-1-2 15,4 4-3-15,9-3 1 16,0-1 1-16,4 1-3 0,12-1 0 15,1 4-4 1,0-3-1-16,-1 3-41 0,-3 8-17 16,-9 3-18-1</inkml:trace>
  <inkml:trace contextRef="#ctx0" brushRef="#br0" timeOffset="30030.4344">14923 7606 204 0,'-12'0'77'0,"-1"7"-42"0,4-14-23 0,9 7 21 0,0 0-13 15,0 0-3 1,5-4-6-16,3 4-2 0,5-11-5 15,8 3-5-15,9 4 0 0,4-7-4 16,12 11 1-16,10 0-44 16,3 11-21-16,-4 5-30 15</inkml:trace>
  <inkml:trace contextRef="#ctx0" brushRef="#br0" timeOffset="30700.4733">15428 7696 152 0,'-4'-7'57'0,"0"11"-30"0,0-4-12 0,4 0 20 15,0 0-10-15,0 7-5 16,0 4-7-16,0 8-3 16,0 4-6-16,0 0-1 0,0-1 1 15,0 12-2-15,-5 0 1 0,5 4 0 16,-4-4 3-1,4-4-3-15,0 4-2 0,-4-4 2 16,4-7 0-16,-4-1 7 16,4-10 4-16,0-9-5 15,0-6-1-15,0-9-2 16,0 1-1-16,0-12-3 16,0-3-2-16,0-4 1 15,0 0-1-15,4 3-3 16,0 5 0-16,0 7 2 15,5 3 0-15,-5 1 1 0,9 7 0 16,0 4 2-16,-1 4 3 16,5 7 0-16,0 1 2 15,5-1-4-15,-1 11 0 16,4-6 1 0,1 6 0-16,-1 1-2 0,-4-4 1 15,5-4 13-15,-5-4 9 16,-4 0-3-16,-4-11-1 15,-5-7-12-15,1-1-3 16,-5-7-4-16,-4-7 1 16,0-5-15-16,0 1-5 15,0-16-9-15,4 1-4 16,5-1-14-16,-1 5-5 16,1 6-12-16,4 9-1 0,-1 7-31 15</inkml:trace>
  <inkml:trace contextRef="#ctx0" brushRef="#br0" timeOffset="30972.6339">16018 7753 156 0,'5'4'60'0,"-10"3"-32"0,10 12-13 0,-5-4 18 16,0 0-5-1,-5 4-2-15,5 4-6 16,-4 3 0-16,4-3-11 16,-4-1-1-16,4 1 2 0,-4 0-4 15,4-1-1-15,0-3-2 0,0 0-3 16,0-4-6-16,0-4-4 16,0-11-16-16,-5-3-7 15,1-5-15-15,0-7-5 16,0-4-29-1</inkml:trace>
  <inkml:trace contextRef="#ctx0" brushRef="#br0" timeOffset="31123.78">15955 7847 156 0,'0'-22'57'0,"4"3"-30"0,9 0-14 0,-9 11 19 16,5 5-14-16,3-9-4 16,5-7-9-16,0 4-2 15,4 4-1-15,5 3-2 0,-1 1 1 0,1 3-8 16,-5 4 0-1,5 4-30-15,-5 0-13 0,-9 7-25 16</inkml:trace>
  <inkml:trace contextRef="#ctx0" brushRef="#br0" timeOffset="31317.946">16103 7881 168 0,'-4'-7'63'0,"0"3"-34"0,4 0-19 15,0 4 17-15,0 0-11 16,4 0-4-16,5 0-7 16,-1-4-2-16,5 4-1 15,0 0-2-15,-1 4 1 0,1 4-12 0,-4-1-3 16,-1-3-39 0,-4 4-53-16,5 3 20 15</inkml:trace>
  <inkml:trace contextRef="#ctx0" brushRef="#br0" timeOffset="31497.2689">16167 7979 200 0,'-17'15'74'0,"17"-15"-40"0,-21 15-29 0,12-7 17 15,1 11-10-15,-1 0 1 16,5-4 1-16,0-4 3 0,4 0-9 16,4-7-2-16,5-11 0 15,8-5 1-15,4 1 3 0,0-8-12 16,13 4-3-16,4 0-31 15,0 0-12-15,-4 0-57 16</inkml:trace>
  <inkml:trace contextRef="#ctx0" brushRef="#br0" timeOffset="31738.3026">16545 7776 232 0,'0'-8'88'0,"0"8"-48"0,0 8-31 0,0-5 19 16,-4 9-8-16,4 3 1 16,0-4-10-16,0 0-2 15,0 8-5 1,0-4-3-16,0 8 0 0,0-4-1 0,0 15 2 16,0-8-17-16,0 8-4 15,-5 4-20-15,1-8-7 16,0-7-31-1,-5-12-42-15,1-3 32 16</inkml:trace>
  <inkml:trace contextRef="#ctx0" brushRef="#br0" timeOffset="31903.5094">16375 7840 200 0,'0'-23'77'0,"0"16"-42"0,21-12-21 0,-12 15 22 16,8-4-16-16,8-3-6 15,5 0-8-15,4-4-5 0,0 3 0 16,0 1 1-16,0 3 1 0,0 1-34 16,-5 3-17-16,10 0-55 15</inkml:trace>
  <inkml:trace contextRef="#ctx0" brushRef="#br0" timeOffset="32175.9137">17029 7508 208 0,'4'-8'77'0,"0"1"-42"0,5 3-21 0,-5 4 20 16,0-4-13-16,9 0-2 15,0 1-9-15,4-1-4 16,8-4-3-16,1 5-5 0,3-5 1 16,1 4-1-16,4-3 0 15,-4 3-38-15,4-4-18 16,0 5-45 0</inkml:trace>
  <inkml:trace contextRef="#ctx0" brushRef="#br0" timeOffset="32382.5277">16986 7817 240 0,'-51'34'90'0,"43"-26"-48"0,-13 3-34 16,12-7 39 0,30-4-12-16,5 0-14 15,8-4-5-15,8 0-10 16,1 0-4-16,-1 1 1 0,1-5-9 15,-1-7-3-15,9 0-44 16,4 0-17-16,5-8-51 16</inkml:trace>
  <inkml:trace contextRef="#ctx0" brushRef="#br0" timeOffset="33826.2799">17814 7421 96 0,'0'8'35'0,"0"-8"-18"0,0 0-7 16,0 0 14-16,-4 0-2 15,4 0-1-15,0 0-7 16,0 0-4-16,-5 0-3 16,5 0 0-16,0 0-4 15,0 0-2-15,0 0 2 0,0 0 0 16,0-8 1-16,0 4 4 16,5 4 5-16,-1-7-5 15,0-1-2-15,9-3-1 0,4 0 1 16,4 3-3-16,-8 4-2 15,0 0-3-15,4 4 1 16,17 4 1-16,-9 4 0 16,-8 7 4-16,-9 0 5 15,-12 19 4-15,-4 4 2 16,-9 7-4-16,-4 4 1 16,-5 8-1-16,1-8 3 15,-5-4-1-15,4 0 2 16,1-3 1-16,4-8-1 15,4-4-1-15,8-11 1 16,1-4-4-16,8 3 1 16,4-6-7-16,5-1-1 15,3-3-4-15,9-8-1 16,9 0-6-16,8 0-3 0,13 0-43 16,0 3-17-1,4 1-58-15</inkml:trace>
  <inkml:trace contextRef="#ctx0" brushRef="#br0" timeOffset="34319.24">18412 7926 236 0,'-17'-7'90'0,"5"3"-48"0,-14-15-23 0,14 16 29 16,-1-5-22-16,0-7-4 16,0-4-9-16,-4-11-3 15,5-8-6-15,3-11-1 0,9-4 3 16,4 1-5-16,13-5-3 15,5 0-2-15,7 5 3 16,1 6-2-16,8 12 1 16,-4 12 0-16,13 14-2 15,-9 16 3-15,0 14 0 16,-4 16 1-16,-8 7 0 0,-5 8 4 16,-13 7 5-16,-8-3-3 15,-8-4 2-15,-9 0-1 16,-4-4 1-16,-1-4 0 15,-3 0 0-15,-5-11-4 16,1-11-1-16,-1-4 1 16,4-8 0-16,-3-7-9 15,-5-12-2-15,-4-11-34 0,4-18-13 16,8-12-38 0,9-8-15-16,13 0 6 15</inkml:trace>
  <inkml:trace contextRef="#ctx0" brushRef="#br0" timeOffset="36981.1504">16821 9122 152 0,'-9'4'57'0,"9"-4"-30"0,0 0-12 16,0 0 20-16,4 0-10 15,13 0-3-15,13 0-6 16,8-4-2-16,9-3-8 16,4-1-4-16,0 0-1 0,0 1-1 15,4-1 0-15,-4 1-16 16,0 3-4-16,0 0-78 15</inkml:trace>
  <inkml:trace contextRef="#ctx0" brushRef="#br0" timeOffset="37189.3652">16838 9499 212 0,'-26'15'79'0,"26"0"-42"0,4-7-19 0,1-4 23 16,7-8-10-16,18 0-3 16,4-3-16-16,17-8-5 15,4-4-5-15,0 7-2 0,5-10 1 16,-1 3-32-16,18 0-12 16,8 4-77-16</inkml:trace>
  <inkml:trace contextRef="#ctx0" brushRef="#br0" timeOffset="37669.0066">17895 8835 188 0,'0'8'71'0,"0"-4"-38"0,0 18-19 0,0-7 20 0,0 8-6 16,0 4 0-1,4 10-6-15,-4 1-4 16,0 11-10-16,0 8-5 0,0 7 0 15,0-8-2-15,-4 5 2 16,-1-1-4-16,1-7 0 0,0-4-19 16,0-15-7-16,4-4-21 15,0-7-8-15</inkml:trace>
  <inkml:trace contextRef="#ctx0" brushRef="#br0" timeOffset="38027.5754">18395 8884 144 0,'5'-18'55'0,"-10"21"-30"0,1 5-23 0,-4 3 12 16,-9 12 4-16,0 0 6 16,-4 3 4-16,-1 8 6 15,1-8-19-15,0 4 5 0,4 1 1 16,8-1-3-16,5 4 0 15,13 0-6-15,3-12-2 16,10 5-4-16,-1-1-1 16,4-7-3-16,5 4-2 15,4-8 1-15,-9 7 1 16,-3 1-1-16,-10 3 2 16,-3 1-2-16,-9 3-1 15,-13 4 1-15,-4-4 1 16,-4-4-1-16,-13 1-1 0,0-8-2 15,-4-8 1-15,0 0-10 16,-1-11-3-16,5-19-31 16,9-11-12-16,12-19-55 15</inkml:trace>
  <inkml:trace contextRef="#ctx0" brushRef="#br0" timeOffset="38206.6899">18366 8873 220 0,'0'30'85'0,"4"-22"-46"0,9 3-28 16,-9-7 21-16,4 4-15 0,5-8-2 15,8 0-7-15,5-4-3 16,12 4-2 0,5-4-22-16,-1 4-8 0,0 0-41 0,1 0-17 15,-9 0-1 1</inkml:trace>
  <inkml:trace contextRef="#ctx0" brushRef="#br0" timeOffset="38869.4299">18862 9111 176 0,'5'-8'68'0,"-5"12"-36"0,0 4-31 15,0-1 14-15,0 8-4 16,0 8 3-16,-5 11-1 16,1 7 0-16,0 8-7 15,0 0 3-15,-5 0 1 0,5-3-1 0,-5-5 0 16,1-7-3 0,-1-4-1-16,5-7 1 0,0-4 1 15,0-8-1-15,-1 0-1 16,5-11 1-16,0-11 1 15,5-12-3-15,-1-7-3 16,4-15-3-16,1-4-1 16,-1-4-1-16,5 8 0 15,0 11 3-15,4 0 0 16,-4 8 7-16,4 7 4 16,4 11 1-16,0 8 1 15,9 11 0-15,-1 12 2 16,1 7-3-16,8-3 1 0,-4 7-7 15,0 0-1 1,-4-4 0-16,-5-4 2 0,-3-3 10 16,-5-8 5-1,-5-4-5-15,5-26 3 16,-4-8-7-16,0-18-6 16,-5-12-4-16,1-3-23 15,-5-20-9-15,-4 5-25 16,4-1-10-16,5 4-40 15,-1 4-54 1,1 7 50-16</inkml:trace>
  <inkml:trace contextRef="#ctx0" brushRef="#br0" timeOffset="44273.1469">19321 7116 192 0,'0'-12'71'0,"-4"12"-38"0,-1-7-19 0,5 7 20 16,-4-4-8-16,-4 0-1 16,-1 4-8-16,1 0 0 15,-5 0-10-15,-8 0 2 0,4 0 2 16,-5 0 5-16,-3 0 4 15,0 0-1-15,-1-4 0 16,-4 1 5-16,1-5 2 16,3 1-16-16,5 3-7 15,0 4-3-15,4 7-1 16,4 5-2-16,5 10 0 16,-1 12-1-16,1 4 3 15,-1 7-2-15,5 12 1 16,0 3 2-16,-1 12 2 15,1 11-1-15,0-8-1 16,0 1 1-16,4-1-1 16,0-3 0-16,4-1 2 0,-4-7 3 15,4 1 2-15,-4-13-1 16,4-3-1-16,1-7-3 16,-1-8 1-16,0-8 0 15,0-11 1-15,5-7-2 16,-1-8 1-16,1-11-2 15,-1-1 2-15,1 5-33 16,8-20-12-16,17-18-47 16,0 19-19-16,-9-5-18 15</inkml:trace>
  <inkml:trace contextRef="#ctx0" brushRef="#br0" timeOffset="44543.474">19329 7478 172 0,'-8'34'66'0,"-1"-19"-36"0,5 11-13 0,4-11 22 16,-4 8-18-16,0 3-4 16,-1 4-6-16,5 1-2 15,0-1-5-15,0 4-1 0,5-12 3 16,-5 1-5-16,0 0-1 15,0-1 2-15,0-3 3 16,-5 0-2-16,1-4-2 16,0-7-20-16,4-8-8 0,0 0-15 15,-4-8-6-15,-1-11-38 16</inkml:trace>
  <inkml:trace contextRef="#ctx0" brushRef="#br0" timeOffset="44708.6616">19355 7440 196 0,'13'-11'74'0,"3"-1"-40"0,6 5-33 16,-14 3 14-16,5 0-10 15,4 0-3-15,0 4-4 0,0 0 1 16,4 0 1-16,0 0-9 0,-4 0-4 16,0 0-57-1,-4 0-42-15,0 0 43 16</inkml:trace>
  <inkml:trace contextRef="#ctx0" brushRef="#br0" timeOffset="44888.6413">19304 7632 196 0,'-4'15'74'0,"8"-15"-40"0,4 0-27 0,1 0 20 16,8-3-12-16,4-1-3 15,4-4-10-15,5 5-1 0,4-1-83 16,0 4-34 0,0 0 38-16,-4-8 20 0</inkml:trace>
  <inkml:trace contextRef="#ctx0" brushRef="#br0" timeOffset="45100.6974">19384 7881 224 0,'-4'0'85'0,"8"0"-46"0,9-7-30 0,-9 7 22 16,5 0-17-1,4 0-5-15,-1 0-5 16,5 0-4-16,0 0 1 16,5 0-6-16,3-4 1 0,5-4-27 0,-1-10-11 15,14-1-23 1,-1-8-47-16,1-7 23 15</inkml:trace>
  <inkml:trace contextRef="#ctx0" brushRef="#br0" timeOffset="45610.0963">19834 7240 204 0,'-8'-26'77'0,"4"22"-42"0,8-7-15 0,-4 7 24 16,4-4-16-16,0 1-3 0,5-1-11 16,-1 1-1-16,5 3-8 15,4 4 4-15,4-8 1 0,-4 5-5 16,0 3-1-16,0 0 0 16,0-8 2-16,4 4-3 15,-4-3-2-15,-4 3 0 16,0 4 1-16,0 0-1 15,-1 0-1-15,-3 11 1 16,-1 12-1-16,1-1 0 16,-1 9 2-16,5 6-1 0,0 12-1 15,0 0 5 1,-1 12 1-16,-3 7 4 0,-1-4 4 16,1 0-2-16,-1 0 3 15,-4 8-6-15,1-8-1 16,-5 4 7-16,-5-4 4 15,1-15 4-15,-4 0 1 16,-1-8-2-16,-3-7-2 16,-1-11-8-16,0-8-5 15,-4-11-2-15,-4-12-1 16,-9-7-13-16,5-7-7 16,3 3-20-16,10-12-7 15,3 5-29-15,9 0-9 16,9-1-12-16,3 5-3 15,18-5-11 1</inkml:trace>
  <inkml:trace contextRef="#ctx0" brushRef="#br0" timeOffset="46033.7165">20454 7810 236 0,'-17'11'90'0,"9"-4"-48"0,8-3-25 0,0-4 25 15,0 0-11-15,4 0-3 16,9 0-8-16,8-4 0 0,9 1-11 15,4-9-5-15,4 1-1 16,0 3 0-16,0 5 1 0,-4-1-44 16,-4 0-20-1</inkml:trace>
  <inkml:trace contextRef="#ctx0" brushRef="#br0" timeOffset="46977.3112">21655 7327 156 0,'0'-12'60'0,"0"12"-32"0,0-3-20 15,0 3 18-15,0 0-6 16,0 0-2-16,-4 3 1 15,-4 1 2-15,-1 0-11 16,1 0 5-16,-1 0 3 0,-4-1-2 16,1 1 3-16,-10 0-1 15,1 0 0-15,-4-4 4 16,-1 0 1-16,1 0-6 16,-1 0-2-16,1 0-5 15,-1 0-1-15,5 0-3 0,0 0 1 16,0 3-4-16,4 1 0 15,0 4-3 1,4-1-1-16,5 5-1 0,-1 3 0 16,1 0 2-16,-1 15 0 15,5-7 0-15,0 7 2 16,4-4-3-16,0 4-2 16,0 0 2-16,4 4 2 15,0-7 0-15,0-1-1 16,5-3 1-16,-1-4 1 15,1-4-3-15,4-4 0 16,4-3 1-16,4 3 0 16,4 0 0-16,9 1 0 15,9-5-7-15,-9 4-3 16,0 5 1-16,-9-1 3 0,-4 0 1 16,-4 4 3-1,-4 3 1-15,-5 1 1 0,-8-1 4 16,-4-3 5-16,-4 4 10 15,-9 3 8-15,-9 1-8 16,1-1-3-16,-1 4-9 16,1-11-5-16,-1 0-1 15,-8-4-1-15,13-4 2 16,-4-7 1-16,4-8-21 16,4 1-8-16,8-27-60 15,9-1-11-15,9-3-7 16,16-18-10-1</inkml:trace>
  <inkml:trace contextRef="#ctx0" brushRef="#br0" timeOffset="47860.6299">22296 7093 208 0,'-8'-4'79'0,"-1"8"-42"0,1-8-26 0,-1 0 21 15,1 4-15-15,-5 0-2 16,0 0-7-16,1 0 0 16,-5 0-5-16,0 0 9 0,-5 0 5 15,-3 0-1-15,0-3 3 16,-1-1-1-16,5 0-2 0,0 0-4 16,-1 4-2-1,1 0-4-15,4 0-1 0,0 4-3 16,0 4-2-16,5 7-2 15,-1 4 1-15,0 3-1 16,5 5 0-16,3 3 2 16,1 7 0-16,4 9 0 15,0 7 0-15,4 7 2 16,1 12 1-16,-1-5-1 16,0 5-2-16,0-4-2 15,-4 4 1-15,0-8 3 16,0 0 3-16,0-4 7 15,0-3 2-15,0-1-5 16,0-10-3-16,0-9 1 0,0 1 2 16,0-8-2-16,0-7-2 15,0-8 0-15,0 0 1 16,5-7-3-16,3-5 0 16,1-3 1-16,-1-3 0 15,5-9-29-15,12 1-10 16,5-4-36-16,4-8-15 15,8 4-56 1</inkml:trace>
  <inkml:trace contextRef="#ctx0" brushRef="#br0" timeOffset="48388.6471">22343 7368 204 0,'4'0'77'0,"-4"0"-42"0,9 15-21 0,-9-7 22 16,4 7-9-16,0 11-1 15,0 12-15-15,-4 4-7 16,0 3-2-16,5 4-2 0,-5 4 2 0,0-8-1 16,-5-4 2-1,1-3 0-15,0-4 1 0,0-4-2 16,-1-3 1-1,1-5-11-15,0-10-2 0,0-1-30 16,0-4-14-16,-1-14-54 16</inkml:trace>
  <inkml:trace contextRef="#ctx0" brushRef="#br0" timeOffset="48583.2525">22364 7515 200 0,'9'-15'74'0,"-5"-7"-40"0,9 7-27 0,-9 7 20 16,4 4-12 0,5-15-3-16,4 16-5 0,4-9-2 15,5 5-3 1,12 3-2-16,0 0 1 0,-4 0-10 0,0 4-4 16,-4 0-26-16,0 0-13 15,-9 4-36 1</inkml:trace>
  <inkml:trace contextRef="#ctx0" brushRef="#br0" timeOffset="48795.3274">22496 7655 180 0,'4'-4'68'0,"0"4"-36"0,1-4-31 15,-1 4 14-15,0 0-10 16,5 0-3-16,-1 0-4 16,17 0 1-16,-3 0-32 15,3 0-13-15,5 0-28 16,0 0-9-16</inkml:trace>
  <inkml:trace contextRef="#ctx0" brushRef="#br0" timeOffset="49031.4638">22496 7821 184 0,'-26'41'68'0,"14"-37"-36"0,-1 4-11 0,9-1 22 16,-1-3-4-16,1 4 2 16,4-8-14-16,0 0-5 15,4 0-12-15,5-8-2 0,4 4 2 16,4 4-6-16,4 0 0 15,13-7-13-15,0 3-7 16,4-4-33-16,0-7-16 16,0-7-32-1,-4-1-37-15,0-3 51 16</inkml:trace>
  <inkml:trace contextRef="#ctx0" brushRef="#br0" timeOffset="49588.553">22874 7127 184 0,'-13'0'71'0,"9"0"-38"0,-1 0-12 16,5 0 22-16,0 0-8 15,0 4-3-15,9-4-12 16,-1 0-5-16,5-4-8 15,0-4 4-15,0 5 2 0,4-9-4 16,4-3-1-16,-4 4-2 0,0 0-1 16,0-1-3-1,4 1 1-15,-4 0 0 16,0 3 1-16,0 1-5 0,0 3 1 16,-4 8-2-16,-1 7 0 15,-3 8 6-15,-1 3 2 16,1 5 0-16,3 3-1 15,1 4-1-15,4 0 0 16,0 15-2-16,0 7-2 16,0 5 1-16,0 18 1 15,-4-4-1-15,0 1-1 16,-5-1 3-16,1 1 0 16,-5-8 7-16,-4 3 6 15,0-14 9-15,-4-1 7 16,-5-7-4-16,1-3-2 15,-9-5-6-15,-5-7 0 0,-3-4-7 16,-5-7-3-16,-4 0-3 16,0-12-2-16,5 0-3 15,-5-3-2-15,0-5-17 16,0-3-9-16,-5-3-41 16,1-5-18-16,9-3-52 15,3 0-21-15,5-1 38 16</inkml:trace>
  <inkml:trace contextRef="#ctx0" brushRef="#br0" timeOffset="51043.2012">20140 8790 208 0,'0'-7'77'0,"-8"3"-42"0,-1 0-26 16,5 4 22-16,-5-4-6 15,-3 1 0-15,-1-1 0 16,-4-4-1-16,0 4-13 16,-4-3-9-16,-1 3-4 0,1 0 3 15,-4 1 1-15,-1-1 4 16,1 4 1-16,-5 4 1 16,-4 7 0-16,4 8-2 0,5 7 1 15,4 16-4-15,4-8-2 16,0 11 0-16,4 15-1 15,0 4 2-15,1 12 1 16,3 11-1-16,1 3 1 16,-1-7-2-16,1 4 2 15,-1 0 4-15,5-1 4 16,0-14 0-16,4-4 1 16,0-15 0-16,0-12 0 15,4-7-2-15,4-8-1 16,1-7-5-16,8-15-1 0,8-8-1 15,9-7 1 1,9-12-22-16,8-11-7 16,8-3-25-16,-4-5-7 15,0 5-32-15,-4-16-12 0,17 0-4 16</inkml:trace>
  <inkml:trace contextRef="#ctx0" brushRef="#br0" timeOffset="51301.0853">20310 9122 180 0,'-13'23'68'0,"9"-1"-36"0,0 27-24 0,-1-26 16 15,1 15-12-15,0 3-2 16,0 1-4-16,-1 7-1 15,1-8-3-15,0 1-2 0,0-8 3 16,-1-4-2-16,5 0 2 16,0-15-2-16,0 4-1 15,0-8-26-15,0-11-10 16,0 0-55 0</inkml:trace>
  <inkml:trace contextRef="#ctx0" brushRef="#br0" timeOffset="51478.199">20416 9032 184 0,'21'-16'68'0,"-4"5"-36"0,17 0-26 0,-17 11 15 0,9 0-13 16,3-11-4-16,1-1-3 16,0 12-1-1,4 0 0-15,-5 4 2 0,-3 4 3 0,-5 3-22 16,-4-7-8-16,-8 7-61 15</inkml:trace>
  <inkml:trace contextRef="#ctx0" brushRef="#br0" timeOffset="51673.5757">20488 9167 140 0,'-13'12'55'0,"13"-9"-30"0,5 5-5 0,-5-4 19 15,8 0-6-15,1-1-2 16,8-3-15-16,4 0-7 16,0 0-6-16,4 8 0 0,1 3 0 15,4 0-19-15,-1 5-9 16,-3-1-73 0</inkml:trace>
  <inkml:trace contextRef="#ctx0" brushRef="#br0" timeOffset="51915.5673">20492 9499 208 0,'-51'30'79'0,"39"-11"-42"0,-1-4-34 16,4-11 17 0,9 0 1-16,0 0 2 0,9-1 3 15,4 5 3-15,8-8-15 16,9-8 7-16,4 1 6 0,-5-4-13 15,1-1-5-15,0 1-8 16,4 0-3-16,0 3-41 16,0 1-19-16,0-5-70 15,8 1-32 1,-4 3 85-16</inkml:trace>
  <inkml:trace contextRef="#ctx0" brushRef="#br0" timeOffset="52545.7419">20985 8617 168 0,'-9'7'66'0,"1"-3"-36"0,3 4-4 16,1-5 23-16,0 1-11 15,4-4-2-15,0 0-15 16,0 0-3-16,0 0-10 15,4 0 1-15,5-4 4 0,8 1-7 16,4-5-1-16,9 0-3 16,-1 1-2-16,5-4 1 15,-4-1-1-15,0 5-3 16,-1-1 2-16,5 8-1 16,-4 8 0-16,0 3 2 15,0 15 0-15,-1 16-3 0,-3 15 2 16,-1 7-1-16,5 7 0 15,-9 12 2-15,0 8 0 16,-4 7 0-16,0-4 0 16,-8-3 6-16,-5-8 4 15,-4 3 3-15,-4-10 3 16,-5-1 2-16,1-14 1 16,-5-5-2-16,0-7 2 15,-4-7 3-15,0-8 3 16,-12-4-11-16,3 0-3 15,-3-15-7-15,-5-4-1 16,0-3-10-16,-9-8-5 16,-4-8-27-16,1-7-13 15,-9 4-32-15,-1-8-12 16,5-7-35-16</inkml:trace>
  <inkml:trace contextRef="#ctx0" brushRef="#br0" timeOffset="53329.2428">15564 9122 144 0,'9'-19'55'0,"-5"15"-30"0,5-3-12 0,-5 3 17 15,0 4-9-15,0 0 1 16,0 4 7-16,-4 7 5 15,0 8-17-15,-4-4 4 0,-4 15 0 16,-5 8-9-16,0 7-2 16,1 1-6-16,-1-1-3 15,0 4 0-15,-4-4-1 16,4-11-18-16,1-4-8 0,-1-7-22 16,4-8-7-1</inkml:trace>
  <inkml:trace contextRef="#ctx0" brushRef="#br0" timeOffset="53447.3002">15628 9077 200 0,'13'-15'77'0,"-18"22"-42"0,5 12-32 15,0-4 17-15,0 15-14 16,-4 8-4-16,4 7-1 16,0 4 1-16,4-3-96 15,1-9-43-15</inkml:trace>
  <inkml:trace contextRef="#ctx0" brushRef="#br0" timeOffset="54558.9555">15963 9092 168 0,'17'-11'66'0,"-17"7"-36"0,5 0-9 0,-5 4 22 16,0 0-1-16,0 0-1 0,0 8-9 15,0-5-3 1,-5 12-16-16,-3 12 1 0,-5 7 2 0,0 7-2 15,-4 5 0-15,0-5-6 16,0 1-3-16,0-12 0 16,5-8-1-16,3-3-35 15,1 0-17-15,-1 0-211 32,13-38 131-32</inkml:trace>
  <inkml:trace contextRef="#ctx0" brushRef="#br0" timeOffset="78232.7645">1031 10853 120 0,'-13'-3'46'0,"13"3"-24"0,-9 0-6 15,5 0 18-15,-4 0-9 16,3 0-3-16,-3 0-6 15,-1 0 0-15,5 0-9 16,0 3-4-16,0 5-2 0,-5-8-4 0,9 4 2 16,0 3-1-1,0-7 0-15,0 4 4 16,9 3 1-16,-5-7 5 0,0 4 5 16,0 0 4-16,1 0 4 15,-1-4-5-15,4 0-1 16,-3 0-3-16,3 0 2 15,-4 0-1-15,5 0 2 16,-1 0-6-16,1 0-3 16,-1 0-6-16,5-4 0 15,-4 4 0-15,8-4 0 16,-5 4 0-16,18 0 0 16,-9 0-7-16,13-4 0 15,-4 4-24-15,12 0-9 16,-3-7-41-1,-1 3-56-15,-4 4 34 0</inkml:trace>
  <inkml:trace contextRef="#ctx0" brushRef="#br0" timeOffset="79192.4524">2296 10288 184 0,'-5'0'71'0,"5"0"-38"0,-8 0-19 15,4 0 22-15,-1 0-5 16,1 0 2-16,-4 0-6 0,3 0-2 16,-3 0-13-16,-9 0 1 0,0-4 1 15,4 0 12 1,-8-4 6-16,-5 1-12 16,5-1-6-16,-4-3-3 0,4 0 3 15,-1 3-6-15,5 4-2 16,0-3-6-16,-12 3 0 15,3 4-2-15,5 11-2 16,4 1 0-16,0-1 0 16,4 12 3-16,5 7 0 15,-5 8 1-15,5 3 0 16,-1 4 0-16,-4 1 2 16,9-1-3-16,0-11 0 15,0-12-1-15,4 9 0 16,0-5-5-16,0 0-3 15,0-3 1-15,8 0 3 16,-4-12-2-16,22 4 1 0,-9 0 1 16,4 0 2-16,4-3-1 15,9 3 1-15,-8 0 0 16,12 4 3-16,0 7 0 16,-12 4 1-16,-5-11 0 15,-4 7 2-15,8 12 10 16,-16 7 4-16,-9-7 1 15,-9 7 2-15,-8-7-1 0,-4-8-2 16,4-7-2 0,-21 0 1-16,8-5-6 0,-16-10-3 15,7-1-8-15,1-7-3 16,9 0-27 0,3-7-9-16,1-8-39 0,20 4-14 15</inkml:trace>
  <inkml:trace contextRef="#ctx0" brushRef="#br0" timeOffset="79958.8883">2571 10586 172 0,'5'-8'66'0,"-5"8"-36"0,4 26-18 0,-4-18 19 15,0 15-16-15,0-5-3 16,0 16-4-16,0 0 2 15,-9 8-5-15,5-5 4 0,-4 13 1 16,-1 6 3-16,1-7 3 16,-1-11-5-16,1-8 1 15,3-19-1-15,-7-3 3 16,3-12-12-16,1-11-5 16,-1 4-2-16,1-23 1 15,-5 7 2-15,5-7 1 16,3 4-2-16,5-4 0 15,0 8-1-15,9 3 0 16,4 4-2-16,-1 16 1 16,1-1 1-16,0 11-1 15,4 1 4-15,8 15 0 0,13 22 1 16,5 8 2-16,-9-1-1 16,0-3-1-16,0-3 5 15,4-9 1-15,-8-6 4 16,-5-9 1-16,1-10 14 15,-14-1 9-15,1-11-7 16,-4-8-3-16,-1 5-12 16,-4-28-5-16,0 9-22 15,-4-20-8-15,0 1 3 16,-4-16 1-16,4-26-2 16,0 4 1-16,4 7-29 0,5 12-10 15,21-4-52 1</inkml:trace>
  <inkml:trace contextRef="#ctx0" brushRef="#br0" timeOffset="80531.0392">3667 10186 260 0,'-30'-12'96'0,"30"12"-52"0,-26-37-23 15,22 33 28-15,-9-4-17 16,-4-7-6-16,-4 0-11 15,4 4-2-15,-8-8-8 16,4 4 4-16,-1 0 1 0,1 0-1 16,0 0 2-16,0 3-4 15,8 1-2-15,-4 0-5 16,-4 3 0-16,8 8 0 16,0 8 0-16,0 7-5 0,5 11 1 15,-1 12 0 1,1 7 2-16,0 12-1 0,-1 14 1 15,-4 5 2-15,5 11 0 16,-1-8-3-16,5 4 2 16,-4 0 1-16,3 7 2 15,5-7-1-15,5 4-1 16,-1-8 1-16,0 4 1 16,0-15-1-16,1-11 2 15,3-8-2-15,1-12 2 16,-1-6-2-16,1-13-1 0,3-6-15 15,5-8-5 1,4-20-19-16,-4-6-7 0,-4 7-27 16,13-19-11-1,-9 7-28-15</inkml:trace>
  <inkml:trace contextRef="#ctx0" brushRef="#br0" timeOffset="80817.073">3751 10431 236 0,'0'7'90'0,"-8"20"-48"0,-1 11-40 0,1-12 19 15,-1 4-11-15,1-11-3 16,-5 19-2-16,5-4-1 15,-13 15-2-15,8-15-2 0,0 15 3 16,0-4-2-16,1 0 2 16,-1-11-7-16,0 0-1 15,5-8-27-15,-1-3-9 16,1-12-30 0,8-22-47-16,0 0 29 15</inkml:trace>
  <inkml:trace contextRef="#ctx0" brushRef="#br0" timeOffset="80981.1906">3879 10518 212 0,'25'-23'79'0,"-12"19"-42"0,17-22-30 16,-26 22 18-16,4-11-15 16,14-8-6-16,-10 1 0 15,5-1-1-15,0 8-1 16,-4-4-28-16,0 8-12 0,0 3-61 15</inkml:trace>
  <inkml:trace contextRef="#ctx0" brushRef="#br0" timeOffset="81192.5533">3692 10816 200 0,'-4'11'74'0,"4"-11"-40"0,12-8-22 0,-12 8 19 16,9 0-3-16,-5 0 1 16,13 0-16-16,-4 0-8 15,12-3-3-15,-3-1-5 0,7 0 0 16,-3 0-67-16,4-11-27 16,-5 0-1-1</inkml:trace>
  <inkml:trace contextRef="#ctx0" brushRef="#br0" timeOffset="81386.5872">3692 11098 204 0,'8'-7'77'0,"-8"7"-42"0,39-11-26 15,-35 11 22-15,13-4-13 16,-4 0-2-1,12-3-9-15,22-16-3 0,-22 8-2 16,1 0-15-16,8-4-6 0,38-11-87 16</inkml:trace>
  <inkml:trace contextRef="#ctx0" brushRef="#br0" timeOffset="81865.8414">4303 10020 252 0,'-21'15'96'0,"8"-15"-52"0,1 0-23 0,-1 0 28 16,-4 0-4-16,4-8 0 15,0 1-11-15,5-8-4 16,-1 0-17-16,14-4-6 0,-1 4 0 16,9-8-6-16,4 4-1 0,4 8-2 15,4 7 0-15,5-7 0 16,0 7 0-16,-1 12 0 16,5 3 0-16,-4 11 0 15,-4 9 0-15,-1 14 0 16,5 4-2-16,-1 15 3 15,1 23 0-15,0 7-2 16,-13-26 2-16,0-11 12 16,-4 22 5-16,4 41 11 15,-9-10 8-15,-8-8 2 16,-8-12-1-16,-5 1-11 16,-8-20-2-16,-5-14-12 15,-12-8-2-15,-13-11-18 16,-17-12-9-16,-17-22-60 15,13-15-23-15,-13-16-103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8:49:46.1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7T18:50:33.004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3157 8300 148 0,'0'4'57'0,"-4"3"-30"0,0 5-21 0,-1-5 17 16,5 1-5-16,0 3-1 15,0 8-1-15,0 3 3 16,5 5-11-16,-1 11-2 0,4 7 0 15,1 11-3-15,4 12-2 16,-5 4 0-16,1 0 1 16,-5-5-1-16,0 1 2 15,-4 0-2-15,0-7 2 16,0-1 0-16,4-3 1 16,-4-5-5-16,0-6 1 15,-4-9-46-15,0-22-22 0,0-7-20 16</inkml:trace>
  <inkml:trace contextRef="#ctx0" brushRef="#br0" timeOffset="709.1584">3183 8251 148 0,'0'0'55'0,"0"0"-30"0,4 4-21 0,-4-4 13 16,0 7 1-16,4 1 1 15,5-1-4-15,3 1 1 16,5-1-9-16,0 1 0 0,0-4 0 15,9-4-3-15,3 0-3 16,1 0 0-16,13-4 1 16,-5 0 1-16,26 4 1 15,8-4-7-15,4 1 0 16,-4-5 3-16,-4 0 2 16,0 5 0-16,-4-1-2 0,12 0 1 15,-12 4-1-15,4 4 0 16,-5 3 2-1,-3 1-1-15,-9 0 2 16,-5-1-4-16,-12-3 0 0,0-4 1 16,-4 0 2-16,-13-4 12 15,-4 0 6-15,-5 1-10 16,1-1-3-16,3 0-3 16,1 0 0-16,-4 0-2 15,-1 4-2-15,-4 0 5 16,1 0 1-16,-1 4 0 15,0 4 1-15,-4 3-2 16,0 0 0-16,0-3-1 0,0 11 2 16,0 3-5-1,0 5-1-15,0-1 0 0,0 27 2 16,4 38 1 0,1-35 1-16,-1-3-5 0,0 15 1 15,5 34 2-15,3 0 1 16,-7-8-1-16,-1 0 1 15,-4-18 7-15,0-9 3 16,0-10-6-16,-4-16-2 16,-1-7-8-16,-3-11-2 15,-1-4-45-15,-8-12-18 16,-4-7-59 0</inkml:trace>
  <inkml:trace contextRef="#ctx0" brushRef="#br0" timeOffset="1291.3556">3225 9492 168 0,'0'0'66'0,"0"3"-36"0,9 1-24 0,-9-4 15 16,4 4-5-16,4 4 1 16,-3-5 4-16,3 1 1 15,1 0-11-15,-1 3 2 0,5-3 3 16,-1-4-2-16,5 0 2 16,5 0-5-16,-5 0 1 15,4 0-9-15,13 0-2 16,-4 0-1-16,33 0 0 15,39-4 0-15,-38 1 0 0,-13-1 0 16,34-7 2 0,-13 3-1-16,21-7-1 15,-12 7 1-15,8-10 1 0,-21 6-1 16,12 1-1-16,-16 7 1 16,17 4-1-16,-22 0 0 15,5 0 2-15,-9 4-1 16,-8 3-1-16,-1-7-6 15,-12 0-1-15,-4 0-24 16,-9-7-7-16,-4 3-79 16</inkml:trace>
  <inkml:trace contextRef="#ctx0" brushRef="#br0" timeOffset="2180.3978">3459 6904 152 0,'0'-41'57'0,"0"41"-30"0,-5-4-12 0,1 4 18 16,0 4-5-16,0 0-2 0,4 14-10 16,0 16-3-16,0 0-7 15,0-11-4-15,4 30 1 0,-4-12-7 16,8 31 1-16,9 52 1 16,0 5 1-16,0-9 3 15,4-10 1-15,-4-5-1 16,0 1-2-16,5-4 9 15,-5-4 4-15,0-11-4 16,-5-4-1-16,-3-16-4 16,-5 5-3-16,-4-15 0 15,4-4 1-15,-4-1-1 16,-8-6 2-16,4-5 0 0,-9 1 1 16,0-5-2-1,5 1-2-15,-1-4-8 0,1-4-5 16,-1-3 0-16,1-9 0 15,-1-3-6-15,5-7-2 16,-5-8-38 0,9 0-58-16,-4-11 20 15</inkml:trace>
  <inkml:trace contextRef="#ctx0" brushRef="#br0" timeOffset="3318.7201">3543 8922 180 0,'5'-11'68'0,"-5"3"-36"0,0-7-18 0,0 8 20 0,0-5-13 16,4-3-4-16,0-4-8 15,9 4-4-15,0-11-2 16,4 7-3-16,4 0 1 0,0 8-1 15,0 3 2-15,5 5-1 16,-14 6-1-16,1 9 5 16,-4 3 1-16,-5 4 4 15,-4 7 1-15,-4-3 1 16,-9-1 2-16,-4-3 4 16,-8-4 1-16,3-3-2 15,1-5 0-15,4-3-3 16,0-4 1-16,0-4-4 0,4-7 1 15,5-4-7-15,4 0-3 16,4-8-6-16,4 0-2 16,9-3 5-16,12 7 5 15,5 4-7-15,0 4 1 16,8 7-2-16,-13 8 2 16,5 3 1-16,-5 5 1 15,-3-1 0-15,-10 4 2 16,-3 0 1-16,-9 0 1 15,-4 4 6-15,-9-8 4 16,-4 4 1-16,-4-3 4 16,-9-1-2-16,0-3 1 0,1-5-7 15,-1-3-4 1,0-7-4-16,9-1-3 0,4-3-4 16,8 0 0-16,9-12 0 15,9 4 2-15,-5 4-4 16,26 4 2-16,4 3 0 15,0 8 2-15,0 8 1 16,-5 7 1-16,-7 4 0 16,-5 3 0-16,-9-7 2 15,-4 4 3-15,-4 0 2 16,-8 0 3-16,-5-4-1 16,-4 0 0-16,-4 0-5 15,-5-3-1-15,5-12-1 16,-8 0 1-16,7-12-2 15,5-7-1-15,9 1-13 0,4-5-6 16,16-4-17-16,10 1-7 16,7 0-37-16,9 3-14 15,-4 4-45 1</inkml:trace>
  <inkml:trace contextRef="#ctx0" brushRef="#br0" timeOffset="3981.4047">3645 9073 148 0,'26'-34'57'0,"-43"27"-30"0,30-9-10 0,-9 16 22 16,-4-7 0-16,8 3 1 15,-3 4-8-15,-1 0-3 16,0 11-16-16,0 1-3 0,-4 14 0 16,4 8 3-16,1 11 4 0,-5 20-5 15,4 14 1 1,-4 0-8-16,0 11-3 0,-4-3-1 16,-1 15 1-16,1 11-1 15,4-19-1-15,0 1-2 16,0-1 1-16,0-7 1 15,4 7 2-15,-4-15 1 16,0-3 3-16,0-8-5 16,0-16-3-16,-4-3-8 15,4-15-4-15,-4-7-21 16,-4-8-8-16,3-8-21 16,-3-3-10-16,8-12-26 15</inkml:trace>
  <inkml:trace contextRef="#ctx0" brushRef="#br0" timeOffset="4342.3098">3497 10235 256 0,'0'-8'96'0,"0"8"-52"0,4 0-40 0,-4 8 21 16,4-4-12-16,0 14-2 15,5 1 0-15,4 11 0 16,-5 8-5-16,-4 4 3 0,9-1 3 16,0 8 3-16,0-7 0 0,4-1-5 15,0-3-4 1,0-4 1-16,0-8 2 0,-5-3 5 15,5-4 3-15,0-19 13 16,-4-12-12 0,8-22-2-16,-4 8-15 15,17-49-3-15,4-12-70 16,9-15-29-16,0 0-59 16</inkml:trace>
  <inkml:trace contextRef="#ctx0" brushRef="#br0" timeOffset="4867.0934">3323 10933 148 0,'4'22'55'0,"-4"-18"-30"0,0 15-5 15,0-4 19-15,0 4-6 16,0 11-2-16,0 11-6 15,-4 5-4-15,-1 3-11 16,1 0-2-16,0 0-1 0,-5 0-1 0,1-4-1 16,4 0-3-16,0-3 1 15,-1-8-2-15,1-8-1 16,-4-7-28-16,3-8-14 16,1-7-9-16,-4-15-2 15,3-12-33 1</inkml:trace>
  <inkml:trace contextRef="#ctx0" brushRef="#br0" timeOffset="5015.1228">3301 11012 184 0,'26'-23'71'0,"-13"-3"-38"0,12 3-25 0,-12 16 18 0,0-5-13 16,-5 1-2-1,9 0-7-15,4-1-3 0,1 1 0 16,-1 7-34-16,-4-7-13 0</inkml:trace>
  <inkml:trace contextRef="#ctx0" brushRef="#br0" timeOffset="5210.4876">3331 11302 192 0,'4'27'71'0,"1"-27"-38"0,3-4-19 0,1 4 20 16,3-12-4-16,5-6 0 16,0-1-17-16,9-4-6 15,-1 0-4-15,9 5-20 0,13 3-6 16,-9 3-90 0</inkml:trace>
  <inkml:trace contextRef="#ctx0" brushRef="#br0" timeOffset="5721.5341">3764 11347 244 0,'-13'-11'90'0,"13"4"-48"0,-4 3-29 0,4-4 22 0,0-3-9 16,0 0-3-16,9-4-11 15,3-1-5-15,1 1-4 16,4 4-5-16,0 3 1 0,0 8 1 16,-4 0 0-16,-13 8 2 15,0 3 1-15,-4 4-1 16,-5 1 1-16,-8-1-4 16,4 3 0-16,1-6-8 15,-1 3-4-15,0-4-4 16,0-3 0-16,5-8 0 15,4-4 1-15,4-4 6 16,4-3 4-16,9 0 1 0,4-1 4 16,4 1-5-16,4 15 2 15,1 7 4 1,-1 8 4-16,-4 0 14 0,-4 11 8 16,-4 15 4-16,0 4 4 15,-5 8-3-15,-3 3-1 16,-10 8-9-16,-7 0 0 15,-10 0-6-15,-7-4-1 16,-5 0-8-16,-17-11-2 16,0-4-7-16,4-11 0 15,-8-16-26-15,8-29-10 16,-4-16-16-16,5-33-3 16,3-42-79-1</inkml:trace>
  <inkml:trace contextRef="#ctx0" brushRef="#br0" timeOffset="6531.3296">3318 7240 168 0,'-8'15'63'0,"4"-11"-34"0,8-12-12 0,-4 1 22 16,4-1-9-16,0-7 0 16,1-7-11-16,-1-12-1 15,4-4-11-15,5-15 0 0,-4 8 3 16,-1 3-2-16,5 1 1 15,-5 3-5-15,1 4-1 16,-5 8 3-16,5 3 3 16,-1 12-2-16,1 0 1 15,-1 3-3-15,1 16 0 16,-1 7-3-16,5 7-2 16,4 8 1-16,0 8 1 15,4 7-1-15,4-7-1 16,-3 4-2-16,3-5 1 15,1-3-43-15,-1-7-20 0,-4 3-63 16</inkml:trace>
  <inkml:trace contextRef="#ctx0" brushRef="#br0" timeOffset="7087.6475">2639 5596 132 0,'-17'-31'52'0,"9"20"-28"0,8 0-11 16,0 11 19-16,0 0-3 15,0 0 1-15,0 0-11 16,-4 7-1-16,4 5-11 16,0 10 0-16,4 8 3 0,4 23-8 15,-3 15-1-15,-1 0-1 16,4 4 0-16,-3-12 2 15,-1 0 1-15,-4-7 1 16,4-8 0-16,0-7-2 16,1-8-2-16,-1-3-21 15,-4-16-11-15,0-11-33 16,-9-11-48 0,1-19 22-16</inkml:trace>
  <inkml:trace contextRef="#ctx0" brushRef="#br0" timeOffset="7269.2572">2550 5735 164 0,'13'-19'63'0,"-5"8"-34"0,14-12-19 0,-14 12 17 15,13 0-9-15,1-4-3 16,-1-4-11-16,9 7-4 16,-1 5-1-16,1-4 0 0,4-1 1 15,-13 1 2-15,5 0 1 16,-1 11-21-16,-4-8-10 15,-4 4-59 1</inkml:trace>
  <inkml:trace contextRef="#ctx0" brushRef="#br0" timeOffset="7479.7177">2669 5973 180 0,'17'11'68'0,"-8"-7"-36"0,3 0-24 16,-3-4 16-16,3-4-8 16,1 0-1-16,4-3-9 15,4-1-2-15,1 0-2 0,-1 1-8 0,9-1-1 16,-5 1-26 0,5-1-10-16,12-3-42 15</inkml:trace>
  <inkml:trace contextRef="#ctx0" brushRef="#br0" timeOffset="7989.6353">3004 5897 204 0,'5'0'77'0,"7"0"-42"0,-16 4-26 0,4 4 19 15,0 3-10-15,0 4 0 16,0 4-9-16,0 4-3 16,0 3-3-16,-4-3-3 0,4-1 3 15,-4-7 0-15,-1 0 3 16,1 0-3-16,0-3 0 0,0-1 1 16,-5-3 2-16,5-5-3 15,0-3 0-15,-1-3-3 16,1-9-1-16,0-10 3 15,4-5 3-15,4 1-4 16,0 7-3-16,9 0-2 16,8 8 3-16,5 7-2 15,4 12-1-15,8 7 0 16,-13 7 3-16,9 8 0 0,4-7 3 16,-4 4-1-16,-8-1 2 15,4-3 7-15,-9-5 5 16,0-6 10-16,-4-1 5 15,-4-11-3-15,-5-11 1 16,5-1-14-16,-9-3-3 16,0 4-7-16,1-23-1 15,-1-23-14-15,-4-3-6 16,-9-4-18-16,1 7-7 16,-5 8-27-16,5 12-9 15,-1 7-37 1</inkml:trace>
  <inkml:trace contextRef="#ctx0" brushRef="#br0" timeOffset="8395.0277">3552 5298 164 0,'0'-27'63'0,"-4"16"-34"0,-1 0-19 0,-3 11 17 16,-1 0-7-16,-12 15 1 16,0 15-10-16,-13 23-2 15,-21 15-5-15,-39 26-3 0,-3 27 0 16,-5 14-1-16,4 1 2 16,-4 0-3-16,13-15-2 15,9-20-12-15,8-21-5 16,12-20-16-16,26-19-7 15,26-18-35 1</inkml:trace>
  <inkml:trace contextRef="#ctx0" brushRef="#br0" timeOffset="9097.2229">3981 11185 208 0,'0'0'79'0,"-9"12"-42"0,1-1-21 15,-5 0 24-15,-4 12-14 0,-13 7-5 16,-16 11-8-16,-18 20-3 15,-8 18-6-15,0 8-3 0,-9 11 2 16,0 0-11-16,-4 0-4 16,-4 0-3-16,17-4 1 15,0-18-10-15,21-16-4 16,21-18-32-16,5-24-13 16,38-21-9-1</inkml:trace>
  <inkml:trace contextRef="#ctx0" brushRef="#br0" timeOffset="11112.6694">3993 8900 124 0,'0'-4'49'0,"-4"8"-26"0,0-1-12 0,4-3 15 16,0 0-8-16,0 0 0 16,0 0-5-16,0 0 0 15,0 0-7-15,0 0 0 0,0 0 4 16,0 4 3-16,4 0 2 15,0-4 0-15,5 4 1 16,4-1-2-16,4 1-1 16,0-4-1-16,4 4 0 15,0 0-4-15,9 3 0 16,-1 1-5-16,5-4-2 16,5-1 0-16,3-3 1 15,0 4 8-15,1-8 5 0,-9-3-5 16,0-1-1-16,0 1-5 15,4-1-3-15,0 1 0 16,5-1 1-16,-1 4-3 16,9 1 0-16,4-1 1 15,-4 0 0-15,0 8 0 16,0-4 0-16,-4 0 0 16,-5-4 0-16,-4 0-3 15,1 4 2-15,3 0 1 16,0 4 2-16,5 0-1 0,8 3-1 15,5 1 1 1,-1 3-1-16,5 1-3 16,-5-5 2-16,-12 4 1 0,-5-7 0 15,1 4 0-15,-1-1 2 16,5-7-3-16,-5 4 0 16,14-4 1-16,-1 0 0 15,4 8 0-15,1-8 2 16,-5 0-1-16,-4 3-1 15,-9 5 1-15,1-8-1 16,-5 4 0-16,9-4 0 16,-5 0 0-16,-4 7 2 15,13-7-1-15,-4 0-1 16,0 0-8-16,-5 4-3 16,-4 3-36-16,-4 1-14 0,-4 0-59 15</inkml:trace>
  <inkml:trace contextRef="#ctx0" brushRef="#br0" timeOffset="11607.5154">6438 8651 188 0,'-12'-34'71'0,"3"34"-38"0,1 3-23 0,-1 1 20 16,1 0-7-16,-1 4-1 15,5 3-1-15,0 0 1 16,-1 0-12-16,1-7-1 0,4 4-2 16,4-4 1-16,1 3 0 15,3-7-4-15,5 4-3 16,8 3 2-16,9-7 0 15,8 8-1-15,4 0-2 16,1 3 1-16,-1 0-1 16,-3 4 11-16,-10 4 5 15,-3 4 0-15,-5 3 1 16,-4 4-3-16,-9 0-1 16,-3 1 1-16,-5-1 2 15,-5 8-3-15,-7-1 0 16,-5 1-7-16,-5 0-2 0,-7-1-2 15,-5-3 1 1,0-7 0-16,0 3 1 0,4 0-5 16,0-7 1-16,5-1-29 15,4-3-10-15,8-7-19 16,5-1-6-16,3-4-29 16,35-14-60-1</inkml:trace>
  <inkml:trace contextRef="#ctx0" brushRef="#br0" timeOffset="12465.0745">7194 8553 140 0,'0'-12'52'0,"0"5"-28"0,0 3-11 16,0 4 17-16,0 11-6 15,0 1-2-15,4-1-6 16,-4 8-2-16,4 7-8 15,1 12-4-15,-1 7 1 0,0 4-2 16,-4 4-1-16,4-4 1 16,-4 0 1-16,0-4-1 15,0 1 2-15,-4-9-24 16,4-7-11-16,-4-7-58 16</inkml:trace>
  <inkml:trace contextRef="#ctx0" brushRef="#br0" timeOffset="12689.1014">7219 8703 176 0,'0'-18'68'0,"0"6"-36"0,13 1-24 0,-9 7 18 0,5-3-11 15,4-1-3-15,3 1-10 16,10-1-1-1,-1 0-1-15,-3 1 0 0,-5 3 0 16,0 0 0-16,4 1 0 0,0-1-42 16,5 4-19-16,12 0-20 15</inkml:trace>
  <inkml:trace contextRef="#ctx0" brushRef="#br0" timeOffset="12898.2454">7274 9028 168 0,'5'-8'66'0,"-1"8"-36"0,4-4-20 0,-3 4 20 16,3 0-14-16,5 0-3 16,0 0-8-16,4 4-4 15,0-4 0 1,4 0-1-16,4 0 0 0,5 0-18 0,0-4-5 15,16-7-66 1</inkml:trace>
  <inkml:trace contextRef="#ctx0" brushRef="#br0" timeOffset="13407.6669">7771 8994 192 0,'-17'11'71'0,"4"-11"-38"0,-4 11-32 16,13-7 16-16,-9 8-11 15,1 3-3-15,-5 0-5 16,4 4-1-16,0-1 2 15,1 5 11-15,3-12 6 0,1 5 0 16,-1-5 1-16,5-4-7 16,0-3-2-16,4-4-4 15,-5-4-1-15,5-3 5 0,0-8 3 16,9-15-4-16,8-1 1 16,4-6-7-16,0-5-1 15,0-3 0-15,1 0 0 16,-5 7 4-16,4 4 2 15,-4 11 0-15,0 1 1 16,0 14-2-16,0 12 2 16,0 11-4-16,0 11 0 15,0 8-1-15,0 0-2 16,0 4 3-16,-5 4 0 16,1-9-1-16,0 5-2 15,-5-8 1-15,1 8 1 16,-1-4-17-16,-3-8-6 0,-1 1-26 15,-8-12-9 1,-5-4-55 0</inkml:trace>
  <inkml:trace contextRef="#ctx0" brushRef="#br0" timeOffset="13604.7347">7707 9081 196 0,'9'-4'74'0,"4"4"-40"0,16-8-31 16,-12 8 15-16,5 0-11 15,7-3-2-15,1 3-3 16,0 0 1-16,-1 0-2 16,-3 0-25-16,-9 0-9 0,-4 0-54 15</inkml:trace>
  <inkml:trace contextRef="#ctx0" brushRef="#br0" timeOffset="14085.8469">7266 9050 160 0,'8'-7'60'0,"-3"3"-32"0,-1 4-17 0,-4 0 15 16,4 4-1-1,0 3 2-15,1 5-4 16,-1 3-2-16,0 4-11 0,0 7-2 0,1-3-1 15,-1-1-1-15,0 1-1 16,0 3-3-16,-4 5 1 16,0-9-2-16,5-3-1 15,-5-8-28-15,4 1-11 16,0-12-69 0</inkml:trace>
  <inkml:trace contextRef="#ctx0" brushRef="#br0" timeOffset="14626.5172">8187 9016 108 0,'4'0'44'0,"-4"-7"-24"0,5 7-10 0,3-4 14 0,9 4-2 16,0-7 1-1,4 3-14-15,9 4-6 0,8 0-2 16,0-8 1-16,5 5 1 0,-9-5-1 16,0 4 1-16,-5-7-20 15,-12 7-6-15,0 0-48 16</inkml:trace>
  <inkml:trace contextRef="#ctx0" brushRef="#br0" timeOffset="14849.7613">8263 9126 208 0,'-25'7'77'0,"25"-7"-42"0,0 0-23 0,0 0 32 15,17 0-14 1,4 0-13-16,5 0-8 16,3 0-6-16,5 0-3 0,9 4 3 15,-5 4-7-15,4-8-1 16,5 4-49-16,8 3-21 16,9-3-28-1</inkml:trace>
  <inkml:trace contextRef="#ctx0" brushRef="#br0" timeOffset="15494.1924">8837 8568 156 0,'-22'-12'57'0,"18"12"-30"0,4-3-21 0,0 3 15 16,0 0-7-1,0 0 2-15</inkml:trace>
  <inkml:trace contextRef="#ctx0" brushRef="#br0" timeOffset="15749.5653">8820 8556 313 0,'8'8'15'0,"1"3"4"16,-1 4 2-16,0 0 2 15,-3 0-1-15,-1 8-2 16,0 7-6-16,-4 8-4 16,4 0-1-16,-4-1-1 15,-8 1 0-15,4-8 0 16,-1-3 0-16,-3-5 0 15,4-3-2-15,0-4-1 16,8-3-3 0,4-5-2-16,5 1 1 15,4-1-1-15,13-7 0 16,4-11-3-16,4 0 2 0,0-8-28 16,0 0-10-1,0-4-34-15,-4 1-11 0,-4-1-18 16</inkml:trace>
  <inkml:trace contextRef="#ctx0" brushRef="#br0" timeOffset="16007.6652">9231 8519 156 0,'0'0'57'0,"-4"3"-30"0,0 16-10 15,0-7 20-15,-1 6-13 16,1 16-3-16,0 19-4 0,0-4-1 16,-1 12-8-1,5-5-3-15,0-3 1 0,0 4-3 0,0-5 0 16,5-3 1-16,-1 4 0 16,0-8-2-16,5 1 1 15,-1-12-42-15,1 0-18 16,-1-16-44-1</inkml:trace>
  <inkml:trace contextRef="#ctx0" brushRef="#br0" timeOffset="16363.7556">9550 9039 272 0,'-17'-19'104'0,"12"8"-56"0,-7-15-36 16,3 14 24-16,-4-22-13 15,1-11-3-15,3-4-14 16,5 4-3-16,4-1-3 16,8 5-3-16,5 11 0 0,4 7-3 15,4 4-1-15,9 16 4 16,0 14 1-16,-5 23-1 16,-3 4 2-16,-10 7 7 15,1 11 6-15,-5-10-2 16,1-1 2-16,-5 0-1 0,-4 4 3 15,-4-15-3 1,-5 0-1-16,-3-8-6 0,-1-3-1 16,-8-12 1-16,-5-7 0 15,1-15-20-15,-1-12-9 16,5-11-16-16,8-15-7 16,13-11-21-16,5-8-8 15,7 0-32 1</inkml:trace>
  <inkml:trace contextRef="#ctx0" brushRef="#br0" timeOffset="16605.8128">9995 8719 208 0,'-29'-16'79'0,"24"-6"-42"0,1 22-26 16,-4 4 21-16</inkml:trace>
  <inkml:trace contextRef="#ctx0" brushRef="#br0" timeOffset="17027.2824">9940 8703 382 0,'-4'19'12'0,"0"8"-8"0,4 7-3 0,-5 3 0 16,1 1 1-16,0-4 3 15,0 0 0-15,-1-4 2 16,1-3-2-16,0-5 2 16,0-7 2-16,-1-3 2 15,1-9-3-15,0-3-3 16,0 0 4-16,4-15 2 15,0 4-9-15,0-15 0 16,0-27-4-16,4 7-2 16,0 9 0-16,0-1 3 15,5 19-5-15,4 15 2 16,-1 1 0-16,10 22-1 16,12 11 4-16,0 4 0 15,-1 0 1-15,6 0 2 0,-5-4 10 16,0 0 7-1,-9-4-4-15,1-7 2 0,-5-4-4 16,-4-7 2-16,-5-4-6 16,-3-4-3-16,-1 0-1 15,-3-8 1-15,-1-18-3 16,0-8 0-16,-4-8-12 16,-8-11-7-16,-5-7-11 15,0 7-4-15,5 4-10 16,-1 11-4-16,9 4-28 15,4 8-14-15,9 7-4 16</inkml:trace>
  <inkml:trace contextRef="#ctx0" brushRef="#br0" timeOffset="17610.8996">10823 8511 204 0,'-4'-11'77'0,"0"7"-42"0,4-4-19 0,0 8 22 0,0-3-11 16,0-1-3-16,0 0 1 15,0 4 1 1,0 0 11-16,-9 0-21 16,-8 0 1-16,-4 0-2 0,0-4 0 15,-5 1 1-15,-4-1-4 16,1 0 0-16,-1 0-7 16,5 1-3-16,3-1-4 15,5 4 1-15,0 0-1 16,5 7-2-16,-1 5 0 15,0 6 3-15,5 13-2 16,-1 3 1-16,1 3 0 16,-1 16-2-16,5 7 5 0,0-3 1 15,-1-4-3-15,5 0-1 16,0 3 3-16,5 5 3 16,-1-12 1-16,0 7 0 15,0 1-6-15,1-8 1 16,-5-4 2-16,0 0 1 15,0-18 1-15,0-5 0 16,0-3 4-16,0-8 3 16,4-7-9-16,4-8 0 15,5-7-24-15,8-4-10 16,5-4-15-16,4-3-6 16,4-12-29-16,-1-4-10 15,1 4-19 1</inkml:trace>
  <inkml:trace contextRef="#ctx0" brushRef="#br0" timeOffset="17871.1648">10891 8726 148 0,'-9'-4'55'0,"1"8"-30"0,-1 0-5 16,5 0 21-16,0 7 2 15,-5 4 2-15,5 8-17 16,-4 7-6-16,-1 4-13 15,1 0 0-15,-5 0 4 0,0 0-5 16,5 0 0-16,-9-1-4 16,8-2-3-16,1-1 0 15,-1-4 1-15,1 4-23 16,-1-7-8-16,5 0-10 0,0-12-4 16,4-22-53-1,4-8 3 1</inkml:trace>
  <inkml:trace contextRef="#ctx0" brushRef="#br0" timeOffset="18031.0851">10861 8854 176 0,'17'-22'68'0,"-17"10"-36"0,9-6-20 0,-9 10 21 16,4 0-17-16,4-3-6 16,1-4-11-16,4 4-2 15,-1-1 1-15,5 5 3 0,0 3 2 16,0 0-12-16,-4 4-4 15,-4 0-47-15,-1 0-51 16,-4 0 25 0</inkml:trace>
  <inkml:trace contextRef="#ctx0" brushRef="#br0" timeOffset="18228.0264">10891 8975 212 0,'-9'30'79'0,"9"-30"-42"0,0 0-21 16,0 0 24-16,0 0-10 0,5 0 0 16,-1 0-15-16,4-11-4 15,5 11-7-15,-4-8-5 0,8 5 0 16,0-5-39 0,12 4-15-16,-3 4-63 15</inkml:trace>
  <inkml:trace contextRef="#ctx0" brushRef="#br0" timeOffset="18423.1656">10882 9167 232 0,'-29'19'88'0,"24"-15"-48"0,5-8-25 0,0 4 24 16,5-4-12-16,-1 1-1 0,0-9-11 15,0 1-4 1,5 0-6-16,-1-1-8 0,5 1-1 0,8 0-3 15,-4-1 0-15,-4 5-34 16,21-12-15 0,-4 4-64-16</inkml:trace>
  <inkml:trace contextRef="#ctx0" brushRef="#br0" timeOffset="18933.1295">11260 8455 124 0,'-13'-16'46'0,"9"9"-24"0,0-4-2 16,0 11 19-16,0-4-2 15,-1 0 1-15,5 4-8 16,0 0-4-16,0 0-14 0,0 0-3 0,5 0 1 16,-1 0-4-16,4 4-1 15,5 0 2-15,0-4 2 16,-1 0 0-16,1 0 2 15,0 0-6-15,0 0-3 16,-5-4 1-16,5 4 0 16,0-4-1-16,-1 4 1 15,-3 0-2-15,-1 0 2 16,1 0 2-16,-1 4 2 16,1-4-1-16,-1 4 1 15,1 3-6-15,-5 1-3 16,0 7 1-16,5 7 2 0,-1 12 2 15,-4 12 1-15,1 6 0 16,3 16 0 0,-4 4-2-16,1-4 1 15,-1-4-2-15,0-4 2 0,-4-3 22 16,-4-1 13-16,0-3-6 16,-5-7-1-16,1-5-9 15,-5-3-2-15,-4-1-7 16,-4-14-3-16,-5-4-5 15,-8-8-2-15,-8-18-21 16,-13-8-10-16,4-12-28 16,4-11-12-16,5 1-66 15</inkml:trace>
  <inkml:trace contextRef="#ctx0" brushRef="#br0" timeOffset="25824.9298">4087 6908 160 0,'4'-38'63'0,"-4"38"-34"0,0 0-16 0,0 0 19 16,0 0-18-16,-4 8-5 15,4 7 0-15,0 0 2 16,0 8-6-16,0 3 1 0,0 4 4 16,0 1 5-16,0 2 3 15,0 5-3-15,0 0-1 16,0 0-8-16,0 7-4 16,0 4-1-16,0 4 1 15,0-1 1-15,0 5 1 16,0 7 0-16,0-3 2 15,0 6-1-15,0-14 0 16,0 11-3-16,0-7-2 16,0 0 1-16,0 3 1 0,0-4-1 15,0 5-1-15,0-5 7 16,0-3 3-16,0-4-3 16,4 0-2-16,0-7-2 15,0-8 0-15,1-4-2 16,-1 4 2-16,0-8-2 15,-4-3 2-15,0-4-18 16,0-4-6-16,-4 0-6 16,0-4 1-16,-5-3-14 15,1-1-4-15,-1-3-61 16</inkml:trace>
  <inkml:trace contextRef="#ctx0" brushRef="#br0" timeOffset="26409.536">3896 7353 156 0,'-9'23'57'0,"5"-12"-30"0,4-3-18 0,0-8 16 0,0 3-3 15,0-3 1-15,0 0 1 16,0 0 0-16,4 0-13 16,0-3 2-16,5-5 1 0,-5-7 4 15,5-4 1-15,-1-3-6 16,1-16-3-16,3-7-5 16,1-12-4-16,0-3 0 0,4 3 1 15,-4 4 8-15,4 8 3 16,-5-4-4-16,1 11-3 15,0 12-1-15,-5 11 1 16,1 3-1-16,4 5 0 16,-1 14-3-16,1 5-2 15,12 7-2-15,-3 3-1 16,7 8 2-16,1 4 2 16,0 0 0-16,-5 0 2 15,-4-4 0-15,1-3 1 16,-5-1-33-16,0-11-13 15,-5-3-50-15,1-12-21 16,-9-4 11 0</inkml:trace>
  <inkml:trace contextRef="#ctx0" brushRef="#br0" timeOffset="26831.6378">4282 6210 140 0,'-8'0'55'0,"3"4"-30"0,5 4-16 0,0-8 14 16,0 3 0-16,0 9 1 15,0 3-5-15,5 4 1 16,3 7-11-16,-4 16 6 0,0 3 4 16,-4 0-6-16,0 0 0 15,0-3-7-15,0-1-2 16,-4-7-2-16,0 0 1 15,-4-4 0-15,-5-7 1 16,0-4-9-16,5-8-2 16,-1-7-18-16,1-4-9 0,-1-15-11 15,5-8-5 1,0-11-34-16</inkml:trace>
  <inkml:trace contextRef="#ctx0" brushRef="#br0" timeOffset="27027.691">4155 6282 200 0,'4'-4'74'0,"0"-3"-40"0,17-8-24 15,-8 7 20-15,4-3-18 16,0-4-4-16,9 3-5 16,7 1-3-16,-7 0 1 15,8-1-4-15,-4-3 2 0,-1 8 1 0,1 3 2 16,-4 0-12-1,-5 0-3-15,0 4-87 16</inkml:trace>
  <inkml:trace contextRef="#ctx0" brushRef="#br0" timeOffset="27249.8677">4227 6493 184 0,'-26'8'68'0,"26"-8"-36"0,5 0-13 0,-5 0 23 16,8-8-14-16,5 4-6 15,4 4-13-15,8-7-6 16,9 3-2-16,4 4-1 0,1 0 2 16,-5 0-3-16,0 0-2 0,4-4-42 15,0-3-20-15,-4-1-33 16</inkml:trace>
  <inkml:trace contextRef="#ctx0" brushRef="#br0" timeOffset="27701.4275">4702 6384 184 0,'0'11'68'0,"-4"4"-36"0,-5 15-18 0,5-11 20 16,-4 4-13-16,-1 7-2 16,1 4-2-16,-5-4-2 15,5-3-7-15,-1-5 1 0,1-3 4 16,-1 0-3-16,1-8 2 16,3-7-5-16,1 4-2 15,4-8 0-15,-4-8-1 16,4-7-5-16,4-8-1 15,0-18-2-15,5-4 0 16,4-8 3-16,4 11 2 16,0 8-2-16,-5 4 0 0,1 8 1 15,8 10 2 1,5 1-3-16,-5 11 0 16,0 11-1-16,5 16 0 0,-1 10 4 15,1 9 1-15,-5-1-1 16,0 4-2-16,-4-4 1 15,4-3-1-15,-4-5 0 16,-4-6 2-16,-5-5-10 16,1-3-2-16,-9-8-37 15,0-4-14-15,-9-3-51 16</inkml:trace>
  <inkml:trace contextRef="#ctx0" brushRef="#br0" timeOffset="27881.4975">4600 6674 220 0,'5'-7'85'0,"3"-8"-46"0,13 3-39 0,-8 12 18 16,4-7-12-16,17 7-1 16,4-4-3-16,-4 0 1 15,4 4-2-15,1 0-14 0,-1-4-4 16,-13 1-84-1</inkml:trace>
  <inkml:trace contextRef="#ctx0" brushRef="#br0" timeOffset="28152.1118">5152 6278 180 0,'-8'-4'68'0,"3"4"-36"0,1 4-22 15,4-4 20-15,0 0-16 16,0 4-2-16,4 0-6 16,5 0-1-16,4-4-3 15,4 0-2-15,0 0 1 0,4 0-1 16,9 0 2-16,3-4-25 15,1 0-12-15,-4 0-57 16</inkml:trace>
  <inkml:trace contextRef="#ctx0" brushRef="#br0" timeOffset="28394.295">5152 6588 228 0,'-8'7'88'0,"3"-7"-48"0,5 4-20 0,0-4 27 15,0 0-23-15,0 0-5 16,5 0-10-16,3 4-4 16,9-4-2-16,4 0-5 0,5 0 1 15,12 3 1-15,0-3 2 0,0 0-32 16,-4 0-12-1,-4 0-83-15</inkml:trace>
  <inkml:trace contextRef="#ctx0" brushRef="#br0" timeOffset="29682.721">5755 6210 148 0,'-13'0'57'0,"5"0"-30"0,-1 0-18 15,9 0 16-15,-8 0-1 16,3 0 3-16,-3 0-13 15,4 4-3-15,4-4-7 0,0 0-1 0,0 0 1 16,0-4-2 0,0 4 1-16,4-11-2 0,9 4-1 15,4 3-2-15,8-8-1 16,5 5 2-16,4 3 2 16,0 4 0-16,0 11 2 15,-9 1 0-15,-4 3 3 16,-8 4-1-16,-9 3 2 15,-4 1-4-15,-12 3 0 16,-1 8-1-16,0-11-2 16,0 3 1-16,1-3 1 15,-1-4 1-15,0 0 1 16,5-4-5-16,4-4-1 16,4 0-2-16,4-3 3 15,9-1 0-15,8-3 1 16,8 4-3-16,1 3 0 15,4 4-1-15,-4 4 3 16,0 0 2-16,-5 0 2 0,-8 0-1 16,-9-4 1-16,-3 0 7 15,-14 4 3-15,-8-8 0 16,-4 0 0-16,0 1-5 16,-9-1-3-16,-12 4-2 15,3 0-3-15,5-4 1 16,1-7-1-16,7-4-3 15,5-4 2-15,8-3-23 16,9-1-12-16,8-11-25 16,5 1-12-16,12-13-16 15</inkml:trace>
  <inkml:trace contextRef="#ctx0" brushRef="#br0" timeOffset="30073.2549">6362 6467 212 0,'-17'-15'82'0,"8"3"-44"0,1-10-29 0,4 7 22 16,-5-4-10-16,5-11-2 16,0 3-9-16,4-7-4 15,0 4-3-15,4 4 0 0,4 11 0 16,5-4-1-16,4 8-2 15,4 7 1-15,1 15 1 0,12 0-1 16,-5 12-1-16,-3 3 5 16,-5 5 1-1,-8 6 11-15,-13 9 4 0,-9-5-3 16,1-11 2-16,-1-3-2 16,-4 7-2-16,1-4-4 15,-5-4-2-15,0-3-2 16,-4-4 2-16,-5-1-5 15,1-18-1-15,3-15-7 16,-3-22 0-16,-5-20-34 16,5-3-13-16,12 7-46 0,9 4-18 15,12 11-2 1</inkml:trace>
  <inkml:trace contextRef="#ctx0" brushRef="#br0" timeOffset="30927.8043">6867 6271 152 0,'0'7'57'0,"0"5"-30"0,-4 29-18 0,4-22 14 15,0 15-9-15,0-4-1 16,-4 8-3-16,-1 11-1 16,1-4-5-16,0-3-1 0,0-5 1 15,-1 1 0-15,1-4 2 16,4-4-3-16,-4-7-2 16,0-4 0-16,4-12 1 15,0-7-1-15,0-11 2 16,4-8-4-16,0-11 0 15,-4-12-4-15,0-7 1 16,4 0 2-16,1-4 1 0,-1 4-2 16,0 12 0-16,-4 6-1 15,4 13 3 1,1 6 2-16,3 12 2 0,5 8 5 16,4 11 5-16,4 11 2 15,4 8 0-15,5 3 1 16,4-7 0-16,0 0-4 15,0 4 0-15,0-1-5 16,-4-3-2-16,-5-7 2 16,-4-5 2-16,-4-7 9 15,-4-3 3-15,-4-8-8 16,-5-8-3-16,-4-8-6 0,-4-3-1 16,-5-7-1-1,-4-8-2-15,1-16 1 16,-1-10-1-16,4-1-14 0,1 8-3 15,4 4-18-15,4 7-7 16,4 4-33-16,4 12-15 16,5-5-5-1</inkml:trace>
  <inkml:trace contextRef="#ctx0" brushRef="#br0" timeOffset="31815.1259">7975 6010 160 0,'-4'-7'63'0,"-1"-1"-34"0,1-3-19 0,0 7 20 0,0-3-7 15,-5-1-1-15,1 1-10 16,-1-1-3-16,-4 1-5 15,1 3 8-15,-5 0 5 0,-5 0-5 16,1 0 1-16,0 1-2 16,0 3 3-16,0 0-5 15,-5 7-1-15,-4 1-4 16,5 3-3-16,4 4-3 16,0 12 1-16,-1-1 1 15,5 4 2-15,0 8-3 16,5 7 0-16,3 0 1 0,5 12 2 15,4 3 3-15,0 8 2 16,0-4-1-16,0-7 1 16,4 3 0-16,0-7 3 15,1 4-3-15,-5-12-2 16,4-7 2-16,0-4 0 16,0-8 1-16,1-7 0 15,-1-4-2-15,0-8-1 16,5-3-3-16,3-8-2 15,5-3 1-15,0-4-1 16,4-4-18-16,5 3-5 16,8-10-42-16,-4-1-18 0,4-11-40 31</inkml:trace>
  <inkml:trace contextRef="#ctx0" brushRef="#br0" timeOffset="32459.4827">8060 6210 192 0,'-9'-22'74'0,"5"22"-40"0,-4 4-29 16,3 3 19-16,1 4-9 0,0 4 0 15,0 8-9-15,-1 11-2 16,1 11-2-16,4-7-2 0,0 7 1 16,0-3 1-16,0-5 1 15,0-3-1-15,0 0 1 16,0-11-4-16,0-12-2 16,4-3-5-16,1-8 0 15,-1-8-14-15,0-11-5 16,0-7-4-16,1-8-1 15,-1-4 11-15,0-3 7 16,-4 3 9-16,0 4 3 16,-4 0 13-16,0 8 5 15,-1 3 3-15,5 4 3 0,0 8-6 16,0 4 1 0,0 7-4-16,5 7 2 0,3 4 1 15,5 8 2-15,4 8-1 16,0 7-1-16,4 3-6 15,0 5-2-15,9-1 0 16,-5 1 0-16,1-8-2 16,-1-8 1-16,1-3-2 15,-1-4 0-15,1-4-1 16,-5-4 0-16,0 0-2 0,0-7 1 16,-4-4 0-16,0-4 1 15,-4-18 0 1,-4-12 0-16,-1-15-2 0,-4 3-2 15,-4-10 1-15,-4 7-1 16,0-4 0-16,0 12 0 16,4 3-7-16,0 8-3 15,0 7-43-15,4 12-17 16,4-1-47 0</inkml:trace>
  <inkml:trace contextRef="#ctx0" brushRef="#br0" timeOffset="33091.1043">8544 5852 184 0,'-9'-7'68'0,"5"-1"-36"0,-5 16-24 15,9-8 16-15,0 0-8 16,0 0 1-16,0 0-4 16,0 3 2-16,5 1-8 15,-1 0 2-15,0 3 4 0,5-7-3 16,-1 0 2-16,5 0-7 0,0 0-1 15,4 0 0-15,4 12 2 16,0-12-1 0,0 0 2-16,0 0-2 0,5 0 0 15,4 0-3-15,-1 0 1 16,1 3-4-16,-4 5-2 16,-5 7 4-16,0 4 1 15,-8 0 4-15,-1 3 1 16,1 5-3-16,-4-5-3 15,-5 5 0-15,4 7 1 16,-3 4-1-16,3 3-1 16,1 8-2-16,3 0 1 15,1 11 1-15,-4 5 2 16,-5-5 5-16,0-4 6 16,-4-10 6-16,0-1 5 15,-8-4-1-15,-1 1-2 0,-4-8 2 16,1-8 0-16,-5 4-6 15,-9-7-2-15,1-4-9 16,-5 0-2-16,0-8 0 16,-4-11 0-16,0 0-16 15,0 0-6-15,9-7-49 16,-1 3-18-16,-3 4-80 16</inkml:trace>
  <inkml:trace contextRef="#ctx1" brushRef="#br0">17496 11215 0,'0'0'0,"0"0"16,123-71-16</inkml:trace>
  <inkml:trace contextRef="#ctx0" brushRef="#br0" timeOffset="47743.5998">15046 8330 176 0,'-8'19'68'0,"8"-19"-36"0,-9 7-13 0,5-7 23 16,0 0-17-16,4 0-6 15,0 0-5-15,0 0-2 16,0 0-6-16,4 4-2 0,0 4 2 16,1 3-3-16,3-7-2 15,1 3 2-15,-1 5 0 16,1-9 3-16,-1 1 1 0,18-4 5 15,-5 0 5 1,0 0-3-16,9 0 0 0,4 0-6 16,0-4-3-16,0 4-2 15,0 0-3-15,4 0 3 16,-13-3 0-16,1 3-1 16,-1 0-2-16,1 0 1 15,3-8 1-15,1 4 1 16,0 4 3-16,0-7-1 15,-1 3 0-15,5 4-1 16,0 0 0-16,0 0-2 16,0 0-2-16,0 0 1 0,0 0-1 15,0 0 2-15,0 0 1 16,-4 0-1-16,-1 0-2 16,-3 0-2-16,-5 0-1 15,0-7 4-15,0 3 1 16,5 4 0-16,-1-8 1 15,1 4-4-15,-1 4-2 16,5 0 2-16,0 0 0 16,-1 0 3-16,5 4 1 15,0 4-1-15,0-8-2 16,0 0 1-16,0 0-1 16,0 0 0-16,0 0 0 15,0 4 0-15,-4 3 0 16,-5-7 0-16,1 0 0 15,-5 4-3-15,0 3 0 16,0-7 2-16,1 0 0 16,3 4 3-16,1-4 1 15,-1 0-1-15,5 0-2 0,4 0 1 16,4 0-1-16,0 0 0 16,-4 8 2-16,0-8-3 15,0 0 0-15,0 0 1 16,-4 0 2-16,-1 0-3 15,1 0 0-15,-4 0 1 16,-1-8 0-16,-4 8 0 0,1 0 0 16,-1-4-5-1,0 4 1-15,0-7-11 0,-4 3-6 16,0 4-19 0,0 0-10-16,-4 4-11 0,0 15-4 15,-5-8-38 1</inkml:trace>
  <inkml:trace contextRef="#ctx0" brushRef="#br0" timeOffset="48269.6601">17109 8141 144 0,'-4'-15'55'0,"0"15"-30"0,-5-3-7 0,9 3 20 0,-4 0-4 16,0 0 3-16,0 3-6 16,-1-3-1-16,1 4-17 15,4-4 3-15,0 8 4 0,4-1-7 16,1-3 0-16,3 0-5 15,1 3-3-15,3 1 0 16,5-1-1-16,0 5-2 16,0-1-2-16,0 0 5 15,0 8 1-15,4-7 2 16,1 6 2-16,3 1 1 16,-4 0 1-16,1 4 0 0,-1-4 0 15,-4 3 7-15,-4-3 5 16,-5-8-2-16,1 8 1 15,-9 0-3-15,-5 4-3 16,-3 3-3-16,-5 4-1 16,-4-7-7-16,-4 0-2 15,0 7-2-15,-1 0 1 16,5-4-4-16,0-3 0 16,5-4-15-16,-1-8-6 15,4-7-20-15,5-4-6 0,8-15-28 16,5-8-11-1,8-3-62-15</inkml:trace>
  <inkml:trace contextRef="#ctx0" brushRef="#br0" timeOffset="49065.787">17699 8685 136 0,'5'-16'52'0,"-1"-6"-28"0,-8 3-15 0,4 15 16 16,0 0 1-16,0 1 4 16,0 3-5-16,0 0-1 15,0 3-13-15,4 13 4 0,-4 6 3 16,0 1-2-16,0 11 3 16,0 3-4-16,0 5 1 15,0 7-5-15,0-11 1 16,0-1-7-16,0 1-1 15,0 0-2-15,0-4-2 16,0-4-10-16,0-7-6 16,0-8-28-16,0-4-11 15,0-3-62-15</inkml:trace>
  <inkml:trace contextRef="#ctx0" brushRef="#br0" timeOffset="49291.898">17644 8662 208 0,'0'-23'79'0,"9"8"-42"0,3 0-23 15,-3 8 20-15,4-1-8 16,-1-3-3-16,5-1-11 0,0 1-5 16,5 4-4-16,3-5-3 0,5 12 1 15,-1-7-1 1,5 3 0-16,9 4-9 0,-5 0-2 15,-4 0-32-15,0 0-14 16,-4 0-47 0</inkml:trace>
  <inkml:trace contextRef="#ctx0" brushRef="#br0" timeOffset="49499.0884">17721 8802 188 0,'0'7'71'0,"8"-22"-38"0,5-8-12 0,-9 20 25 15,5-5-22-15,-1 0-5 0,5 1-12 16,-1 3-5 0,10 0-1-16,-1 4-19 0,4 0-5 0,5 0-38 15,8 0-13-15,-4 0-10 16</inkml:trace>
  <inkml:trace contextRef="#ctx0" brushRef="#br0" timeOffset="50053.6668">18243 8798 200 0,'-5'22'77'0,"10"-18"-42"0,-14 15-32 0,1-8 17 16,3 1-6-16,1 6 2 15,0 9 0-15,0-4-1 16,-5 3-7-16,5 0 4 0,-5 4 1 15,5-7 0-15,-4 0 2 0,-1-1-4 16,1-3-1 0,-1 0-4-16,1-8-1 15,4-7-6-15,4-4-1 16,0-4 3-16,4-14 1 16,4-5-3-16,9-15-1 0,4-11 1 15,1-7 0-15,3-1-2 16,1 0 2-16,-5 8 1 15,-4 12 0-15,-4 7 4 16,-1 7 2-16,1 8 0 16,-4 7-1-16,-1 16-1 15,5 7 2-15,4 15-3 16,-5 12-2-16,1 10 0 16,0-3-1-16,0 4 2 15,-5 0 1-15,1-4-1 0,-1-4-2 16,1 1 1-16,-1-5 1 15,-4-7-17-15,1-4-4 16,-1-3-42-16,0-12-15 16,-4-8-43-1</inkml:trace>
  <inkml:trace contextRef="#ctx0" brushRef="#br0" timeOffset="50252.8621">18226 9084 212 0,'-5'8'82'0,"10"-8"-44"0,12-8-20 0,-9 5 25 0,5-1-15 16,4-4-4-16,0 5-19 16,4-1-7-1,0 0-69-15,5 8-27 0,3 3-6 16,22 5 2-16</inkml:trace>
  <inkml:trace contextRef="#ctx0" brushRef="#br0" timeOffset="60265.4615">15017 6373 136 0,'-9'-46'52'0,"5"27"-28"0,0 4-8 0,0 12 18 0,4-5-5 16,0-3-2-16,0-1-2 16,0 1 1-16,0 0-14 15,0 3 0-15,0 1 1 0,0 7-3 16,0 3 2-16,0 9-5 15,4 3-2-15,0 11 0 16,0 4 1-16,0 12-3 16,1-1 0-16,3 5 5 15,1 6 3-15,-1-6-4 16,1 7-2-16,-1-1 0 0,1 5 1 16,3-4-1-16,1 11 2 15,-4-4-2-15,-1 8 2 16,1-4 2-16,-5-3 2 15,0-1-5-15,-8 0-2 16,0-3 2-16,-1-1 1 16,1-7 1-16,0 8 0 15,0 3 0-15,4-3 0 16,0-1-4-16,0 1-3 16,0-8 0-16,0-4 1 15,4 1 3-15,0-5 2 16,0 1 1-16,1-5 0 15,-1-3 0-15,-8-4 0 16,-1 4-2-16,1 4-1 16,0 0-3-16,0-4 1 15,-1 0-2-15,1-4-1 0,4-4-2 16,0-3 1-16,0-8 1 16,0-4 2-16,0-22-54 15,4-15-24 1,13-20-13-16,0-18-59 15</inkml:trace>
  <inkml:trace contextRef="#ctx0" brushRef="#br0" timeOffset="60804.9372">14902 6493 140 0,'-17'53'55'0,"13"-42"-30"0,-5 12-3 0,5-15 23 16,0-1-12-16,4 1-1 15,0-1-6-15,0-7 1 0,0 0-15 16,4-4 6-16,0-7 5 0,1-8-1 16,-1-3 1-16,4-9-6 15,1-14-2-15,4 4-3 16,-1-5 2-16,5 5-3 15,0-8 1-15,0 7-3 16,0 8 0-16,-4 8-3 16,0 7-1-16,-1 4-3 15,5 8 1-15,-4 10-2 0,4 12-1 16,4 12 3-16,5 3 2 16,-5 0 0-1,0 0 0-15,1 8-6 16,-1-4-1-16,-4 0 3 15,0-4 1-15,0-3-36 0,0-5-14 16,0 1-66-16,0-12-30 16,-9-7 25-1</inkml:trace>
  <inkml:trace contextRef="#ctx0" brushRef="#br0" timeOffset="61411.223">14503 5524 212 0,'4'-4'79'0,"-4"4"-42"0,0 0-28 0,0 0 19 16,0 0-10-16,0 0 0 15,0 8-9-15,0 3-1 16,0 4-4-16,0 4 2 0,0 4 0 16,0-1 0-16,0 8 1 0,0 1-4 15,0 3 0 1,0-1-1-16,0-2-2 0,0-1 1 16,0 0 1-16,0-4-17 15,0-11-4-15,0-3-24 16,0-12-8-16,-4-4-11 15,0-7-45 1,0-8 16-16</inkml:trace>
  <inkml:trace contextRef="#ctx0" brushRef="#br0" timeOffset="61599.3414">14473 5630 204 0,'5'-4'77'0,"3"0"-42"0,1-7-15 0,-5 7 24 16,4-7-11-16,5-1-2 15,8 1-16-15,5 0-6 16,-1 3-6-16,1 4-5 0,3-3 1 16,1-1 3-16,0 4 1 15,0 4-30-15,-5-3-12 16,-4-1-156 0,-8-4 76-1</inkml:trace>
  <inkml:trace contextRef="#ctx0" brushRef="#br0" timeOffset="61809.6239">14499 5746 220 0,'0'4'82'0,"0"11"-44"0,4-3-31 0,0-9 18 0,1 5-4 16,12-8-1-16,4 0-4 15,0-4-2-15,9 0-8 16,4-3-2-16,4 7 0 0,0-8-31 16,-4 1-12-16,9-5-79 15</inkml:trace>
  <inkml:trace contextRef="#ctx0" brushRef="#br0" timeOffset="62276.0465">15004 5663 192 0,'-4'0'74'0,"0"4"-40"0,-1 8-22 0,1-5 19 16,0 20-12-16,-5-5-3 15,5 1-1-15,0 3 3 16,0 1-10-16,-1-5 7 0,1 1 4 15,0-1-4-15,0-3 0 16,4-7-5-16,-5-1 1 16,5-11-4-16,0 0 1 0,0-11-3 15,0-1 0 1,5-10-3-16,-1-12 1 0,4-4-4 16,5-3 0-1,0 3 1-15,4-4 2 0,0 12-1 16,0 0-1-16,-5 15 1 15,1 4-1-15,4-1 0 16,4 16 0-16,1 15 0 16,-5 0 2-16,0 11-1 15,0 4 2-15,-5 4-4 16,1 3 0-16,4-3 3 16,-4-4 1-16,-1 0-6 0,-3-12 0 15,-1 1-26-15,-8-12-10 16,0 1-27-1,-8-9-8-15,-1-6-36 16</inkml:trace>
  <inkml:trace contextRef="#ctx0" brushRef="#br0" timeOffset="62456.862">14996 5833 236 0,'-5'4'88'0,"1"-8"-48"0,8 4-23 0,1 0 25 15,3 4-13-15,5 0-5 16,4-4-11-16,12 0-6 16,1 4-4-16,4-4-11 0,9 0-5 15,-1-4-64-15,0 4-26 0,-8 0-8 16</inkml:trace>
  <inkml:trace contextRef="#ctx0" brushRef="#br1" timeOffset="67392.9367">15208 8507 200 0,'-9'-19'74'0,"5"4"-40"0,4-7-18 16,0 14 22-16,0-7-20 16,4-4-5-16,0 0-8 0,1-11-4 15,-1 4 0 1,0 3-1-16,0 4 2 0,1 4 12 15,-1-4 6-15,0 4-2 0,0 0 0 16,-4 4-4-16,0 0-1 16,0-1-5-16,0 5 0 15,0-5-5-15,0 5 0 16,5-4-3-16,-1-5-1 16,4-2 1-16,5-5 2 15,8 0 1-15,1-7 3 16,7-4-1-16,1 0 0 15,0 0-3-15,4-3-2 0,4-1-2 16,4 4 1-16,14 8-1 16,-6 7 0-1,1 4 2-15,0 15 0 0,-4 0 0 16,-5 3 2 0,-8 9-1-16,-4-1 2 0,-4 0-2 15,-5 1-1-15,0-5 7 16,-4-3 5-16,0-8 5 15,0-3 2-15,-4-8-10 16,-1-4-3-16,5-8-4 16,5-7-2-16,3-3-2 15,5-9 1-15,0 12-1 16,4 0-2-16,4 4 3 16,0 8 2-16,-4 3 0 15,0 4-1-15,-4 0 1 0,-5 3-1 16,0 1 0-1,5 0 0-15,-4-4 0 16,3-4 0-16,1-4 0 16,-4 0 0-16,-1-3 0 0,0 0 2 15,1-8 1-15,-1-12 1 16,1 1-5-16,-1 0 1 16,1 7-2-16,-5-7 0 15,-4 19 2-15,0 3 2 16,-4 12-1-16,-1-1-1 15,1 1-2-15,0 3-1 16,-5 5 2-16,18-5 0 16,-1 4 1-16,5-7 0 15,4 0 0-15,0-1-3 16,0 1 2-16,0-4 1 16,-4 0 2-16,-5-4-1 15,1 0 2-15,-5 4-2 16,0-7 2-16,0-5-4 15,0 8 0-15,-4-7 3 16,5-1 1-16,-1 1-1 16,0 0-2-16,0-5-2 15,-4 5 1-15,5 0 3 0,7 3 1 16,1 0-6 0,0 12 0-16,4-8 1 15,0 8 3-15,0 0 0 16,0-1-1-16,-1 1-2 0,1 0-1 15,-4-4 4-15,0-8 1 16,4 0 2-16,4 1 2 16,4-5-5-16,9 1-1 15,5-4 2-15,-1 0 3 16,0 3-2-16,0 1-2 16,-4-4-3-16,-9-1 1 15,-3 5-15-15,-10 0-6 16,-3 3-42-16,-5 8-19 15,-4-4-55 1</inkml:trace>
  <inkml:trace contextRef="#ctx0" brushRef="#br1" timeOffset="67920.9342">17767 6082 192 0,'-25'-34'71'0,"21"34"-38"0,-5 0-12 0,9 0 22 16,-8 0-8-1,3 0-3-15,1 0-10 16,0 0-1-16,4 0-12 0,4 4 1 0,0 3 3 16,5-3-5-16,4 4 0 15,4-4 0-15,4-1 0 16,13 1 0-16,8-4 0 16,18 0 2-16,12 0 4 15,0 0-2-15,-4 4 3 16,-9-4-4-16,1 4 1 15,-5-1-5-15,-4 1 1 16,-5 0-1-16,-7 0 3 0,-10 0 6 16,-7-1 2-1,-5 1-1-15,-5 4 0 16,-7 7-1-16,-10 7 3 16,-12 16-9-16,-8 4-1 0,-1 14-5 15,-3 8-3-15,-5 0 0 16,-9-7-1-16,9-4-5 15,0-8 1-15,9-11-36 16,4-8-13-16,8-3-61 16</inkml:trace>
  <inkml:trace contextRef="#ctx0" brushRef="#br1" timeOffset="69661.8526">18659 6225 84 0,'4'-3'33'0,"-4"3"-18"0,-9-12-18 15,5 12 6-15,4 0-3 16,0 0 2-16,0 0-1 16,0 0-1-16,0 0-2 0,0 0 1 15,-8 4 1-15,-1 4 2 16,1-8-1-16,3 3-1 16,1 5 3-16,0 0 0 15,8 10-4-15,0-3 1 16,1 12 0-16,-1-1 0 15,4 1-29-15,5 18-13 16,-4-4 13-16,-1-7 6 16</inkml:trace>
  <inkml:trace contextRef="#ctx0" brushRef="#br1" timeOffset="70789.7688">18595 6180 132 0,'0'-4'52'0,"0"4"-28"0,0 0-19 15,0 0 13-15,0 0 1 16,0 0 1-16,0 0-3 16,0 0 2-16,0 0-10 0,0 0-3 0,0 0 0 15,0 0-1-15,4 12 2 16,0-8 0-16,1 14 3 16,-1-6-1-16,0 3 0 15,0 0-1-15,-4 7 2 16,0-3-1-16,0 8 0 15,5 14-1-15,-1-11 0 16,0 4-4-16,-4 0-1 16,4 0 1-16,-12 0 2 15,4 0-3-15,-1-4 0 16,1-3 3-16,0-1 1 0,0-3-6 16,-5-1 0-1,9 1 1-15,-8 0 1 16,-1-1 1-16,5 1 2 15,0 0-3-15,0-8-2 0,-1 3 2 16,5 5 2-16,0-4-2 16,0 7-2-1,5-3 2-15,-1-4 0 16,0 0 1-16,-4 3-5 16,4-7 1-16,-8 8 2 15,4 0 1-15,0-1-1 16,0 1-2-16,-4 0 1 15,8-1-1-15,0 1 0 16,-4-4 2-16,-4 0 1 0,0-1 1 16,8-3-5-16,-8 1 1 15,4 2 0 1,0-6 0-16,0 3 0 16,4 4 0-16,0 0 0 0,0-4 2 15,-4 3-3-15,5-2 0 16,-5-1 3-16,0 0 1 15,0 4-4-15,0 3 1 16,4-3 0-16,4 0 0 16,-3 4 2-16,-1-5 1 15,0 1-1-15,0 4 1 16,1 0-2-16,-5-1-1 16,4-3 1-16,-4 4 1 15,0-4-1-15,0-1-1 16,0 1 1-16,0 0 1 15,0 0-1-15,4 4 2 0,-4-12-2 16,-8 4-1 0,3 0 1-16,1 0-1 0,0 4 4 15,0-8 2-15,4 1-5 16,-5 7 0-16,5 3-1 16,0-7 0-16,0 4 0 15,0 0 0-15,0-4 0 16,0 0 2-16,0-4 1 15,0 1 3-15,0-1-1 16,0 0 0-16,0 4-1 16,-4 4-2-1,4 0 1-15,0-4-2 0,0-3-3 16,-4-1 1 0,4 0-1-16,-4 1 0 15,4-5-14-15,-9 4-6 16,9 8-27-16,-8-7-9 15,-1-1-35 1,9-11-58-16,0 0 39 16</inkml:trace>
  <inkml:trace contextRef="#ctx0" brushRef="#br1" timeOffset="72018.45">17360 8432 148 0,'4'-4'55'0,"-4"-7"-30"0,4 15-16 0,-4-4 16 15,0 0-10-15,5-4-1 0,-1 8-2 16,0-8 0-16,9 0-6 16,-5 4 5-16,9 0 4 15,0 0-1-15,4 0 2 0,1 0-5 16,-1 0-1-16,4 0-9 16,1 4-2-16,-1 0 2 15,1-1 1-15,-1 1 0 16,1 0-2-16,-5-4 3 15,0 0 0-15,0 0 3 16,-4 0 1-16,0 0-3 0,0 0-1 16,0 0-1-1,0 0 1-15,0 0-2 0,-4 0-1 16,0 4 1 0,-1-4-1-16,1 0 0 15,0 0 0-15,-5 0 2 0,5 0 1 16,-4 0-1-16,3-4-2 15,1 0 1-15,4 0 1 16,-4 1-3-16,4-5 0 16,4 4 1-16,-4 0 2 15,0 1-1-15,0 3-1 16,0-8-2-16,0 4 1 16,0 4 1-16,0-7 0 15,0 3 0-15,0 4 0 16,0-7 0-16,0 3 2 15,-5 4-1-15,5-8 2 16,-4 4-4-16,4 4 0 16,0 0-1-16,-4 0 0 0,4-7 4 15,-4 7-3 1,-1-4 0-16,-3-3 1 16,-1 7 2-16,-3 0-1 15,3 0 2-15,-4 0-4 16,5 0 0-16,8 0-1 15,-5 0 0-15,1-4 2 16,0 4 0-16,0 0 0 16,-5 0 2-16,5 0-1 15,-5 0-1-15,1 0 1 16,-1 0 1-16,1 0-3 0,-1 0 0 16,1 0 1-1,-1 0 0-15,1-4 0 0,4 4 2 16,-5 0-1-16,1 0-1 15,-1 0 1-15,1-4-1 16,-5 4-3-16,0 0 2 16,0-3 1-16,5 3 2 15,3-4-1-15,-3 4-1 16,-1 0 1-16,-3 0-1 16,-1 0-5-16,0-4-1 15,0 4-11-15,1 0-3 16,-1 0-15-16,0 0-5 15,0 0-60-15</inkml:trace>
  <inkml:trace contextRef="#ctx0" brushRef="#br1" timeOffset="77590.1062">18990 6814 112 0,'0'0'44'0,"0"0"-24"0,-5 0-6 0,5 0 15 0,0 0 1 15,0 0 2 1,0 0-4-16,0 0 0 16,0 0-16-16,-4 0 0 0,0 11 1 0,4 0-5 15,0 1 0-15,-4 10 2 16,4 12 4-16,0 8-6 16,0-1 0-16,0 5-2 15,0 3 1-15,0-4-6 16,0-11-1-16,0 0 0 15,0-8 2-15,4-3-1 16,-4-8 2-16,0-4-13 16,0-3-3-16,0-8-23 15,4-19-7-15,-4-4-21 16,0-7-52 0,0-8 21-16</inkml:trace>
  <inkml:trace contextRef="#ctx0" brushRef="#br1" timeOffset="77770.4301">18964 6882 148 0,'0'-19'55'0,"0"19"-30"0,5-4-7 0,-5 4 20 16,0 0-1-16,0 0 2 15,8-4-17-15,9-3-5 16,0-1-11-16,0 4-2 0,4-7 2 16,5 11-3-16,8-7-2 15,-5 3 0-15,5 4 1 16,-4-8-34-16,-5 5-13 15,-3 3-62 1</inkml:trace>
  <inkml:trace contextRef="#ctx0" brushRef="#br1" timeOffset="77979.6328">18990 7010 208 0,'0'0'77'0,"4"0"-42"0,0 8-34 0,0-8 16 0,1 7-7 16,3 1 2-16,5-1-7 15,4 1-3-15,8-1-1 16,9 1-1-16,0-4 0 0,0-8-27 16,0 0-11-16,0-7-56 15</inkml:trace>
  <inkml:trace contextRef="#ctx0" brushRef="#br1" timeOffset="78429.5565">19452 7055 188 0,'0'4'71'0,"0"0"-38"0,-12 7-25 0,12 0 16 16,-5 8-6-16,1 4 2 15,-4 0-2-15,-1 3 0 0,1 0-9 16,-1-3 3-16,5 0 2 16,-5-5-1-16,5 5 2 15,4-12-4-15,-4-7-1 16,4 4-2-16,0-8 0 0,4-8-4 16,0 4-1-16,1-18-1 15,3-1-2-15,1-7 1 16,-1-8 1-16,5 1-1 15,0 3-1-15,-1 0-2 16,1 7 1-16,-4 8 1 16,-1 4 0-16,1 8 0 15,-1 11 2-15,1 11-1 16,-5 7-1-16,0 8 1 16,5 12-1-16,-5-4 0 15,0 3 2-15,0 1-1 0,1-12-1 16,-1-4-10-16,0 1-4 15,0-5-17-15,1 1-8 16,-1-4-21-16,0-12-10 16,0 1-28-1</inkml:trace>
  <inkml:trace contextRef="#ctx0" brushRef="#br1" timeOffset="78610.6862">19465 7270 260 0,'13'-11'99'0,"-13"7"-54"0,8-3-44 0,-3 7 19 0,-1 3-11 15,4 1-3-15,1 0-6 16,4 3 0-16,-1-7 0 16,-3 4-18-16,8-8-8 15,4-7-90-15</inkml:trace>
  <inkml:trace contextRef="#ctx0" brushRef="#br1" timeOffset="78834.2381">19775 7021 176 0,'-30'4'68'0,"26"0"-36"0,4-4-15 0,0 0 24 16,17 0-16 0,4-4-11-16,0 4-7 15,5 0-4-15,8-4-22 0,-4 1-8 16,4-1-72 0</inkml:trace>
  <inkml:trace contextRef="#ctx0" brushRef="#br1" timeOffset="79029.3238">19771 7232 212 0,'29'-7'82'0,"-29"7"-44"0,34-11-31 15,-29 11 20-15,7-4-16 16,10 0-6-16,-5 4-43 15,0 0-20-15,0-4-36 16,12 1-15-16</inkml:trace>
  <inkml:trace contextRef="#ctx0" brushRef="#br1" timeOffset="79839.7297">20144 6848 160 0,'-12'0'60'0,"3"0"-32"0,1 0-2 16,-1 0 25-16,9 0-12 16,0 0-2-16,0-8-11 15,0 4-4-15,4 4-12 0,1-7-2 0,3 3 2 16,9-7-2-1,4 3 1-15,0 5-5 0,9 3-1 16,-4 0 1-16,3 0 0 16,-3 0-2-16,-9 11 1 15,-13 0-2-15,-4 0 2 16,-8 12-2-16,-1-4 2 16,1 0-2-16,-5 7-1 15,0-3 1-15,0 7-1 16,-4 0 0-16,5-3 0 15,3-5-3-15,9 1 2 16,4-4-1-16,5 0-2 16,4-8 3-16,4 4 0 15,-5-4 1-15,5 4 2 0,0 0-3 16,-4 4 0-16,0-4 3 16,-5 4 3-1,-3-4 7-15,-10 4 4 16,1 0 1-16,-9 4-1 0,5-12-8 15,-9 4-3-15,4-4-3 16,-4-3 1-16,4-1-7 16,-4-10 1-16,5-1-28 15,3-4-11-15,1 1-23 16,8-12-10-16,0 8-47 16</inkml:trace>
  <inkml:trace contextRef="#ctx0" brushRef="#br1" timeOffset="80200.9442">20607 7180 264 0,'-17'15'101'0,"13"-8"-54"0,-13-7-26 0,12 0 30 16,-3 0-20-16,0 0-5 16,-1-7-3-16,-4-8 0 15,5-12-12-15,4-7-2 0,8-3 1 16,4-1-8-16,5 4-1 15,0 4-3-15,4 3 0 16,0 9 2-16,0 6 2 16,0 8-3-16,-5 16 0 15,1 10-1-15,-4 12 0 16,-5 4 4-16,-4 7 1 16,0 1-1-16,-4-1 1 15,-5-11-2-15,1 3 2 0,-1-3 0 16,-4-11 3-16,5 0-3 15,-1-16 0-15,1 1-8 16,-1-8-4-16,-3-12-33 16,-1-14-12-16,5-23-26 15,3-8-10-15,14-10-33 16</inkml:trace>
  <inkml:trace contextRef="#ctx0" brushRef="#br1" timeOffset="80936.0037">20823 7078 160 0,'5'-8'63'0,"-5"5"-34"0,0 3-21 16,0 3 18-16,0 9-2 15,0 3 3-15,0 4-4 16,0 3 0-16,0 1-12 16,0 3 0-16,0-3 0 0,0-1-2 15,0-6 0-15,0-5-8 16,-5 8 0-16,1-8 1 15,0 0 1-15,4 1 1 0,-4-12 0 16,-1 3-5-16,5-6-1 16,0-5 1-1,0-18 2-15,5-4-2 0,-1-4 0 16,4 0-1-16,1 4 0 16,4-1 8-16,4 16 4 15,0 4-1-15,4 15 0 16,-4 7-1-16,4 12 0 15,0 7-2-15,-4-15 1 16,0 0-4-16,4 4 0 16,9 11 1-16,0-4 0 15,-5-3 9-15,-3-12 3 0,-5 1 6 16,-9-12 5 0,-4 0-7-1,1-8-9-15,-5-7-5 16,4-8-3-16,-4-18-3 15,-4-8-15-15,4 0-5 0,0-8-14 16,0 5-7-16,4 2-19 16,0 9-10-16,9 3-57 15</inkml:trace>
  <inkml:trace contextRef="#ctx0" brushRef="#br1" timeOffset="81717.7791">21592 6731 180 0,'4'-8'68'0,"-4"5"-36"0,-4-1-15 0,4 4 22 15,-5 0-5-15,-3-4 1 16,-1 0-12 0,-3 4-1-16,3-4 2 15,-16 4-13-15,4 4 1 16,-1 0-1-16,1 4-4 0,0-1 1 16,4 4-5-16,-4 4 0 15,4 1 3-15,0 6 3 16,4 1 0-16,0-1 0 15,5 9-3-15,-1 6-1 16,5 12-3-16,0-3 1 16,4 6-2-16,0-18-1 15,0-3 1-15,0 6 1 16,0-7 1-16,4 8 3 16,0-4-1-16,1 0 0 15,3 8-1-15,1-9 0 16,-1-2-5-16,0-5 1 15,-3 4 2-15,-1-11 3 16,0-4-4-16,0-3-1 0,1-5-20 16,3-7-7-16,5-7-17 15,4-1-7-15,-4 0-46 16,8-10-20-16,13-24 15 16</inkml:trace>
  <inkml:trace contextRef="#ctx0" brushRef="#br1" timeOffset="82197.2298">21698 6976 212 0,'4'4'79'0,"-8"15"-42"0,4 3-30 0,0-7 18 15,-9 8-4-15,1 7-1 16,-5 8-6-16,0-4-4 15,5-8-5-15,-5 1-4 0,5-5 2 16,3-3-2-16,1-4 2 16,4-3-2-16,-4-5 2 15,4-7-2-15,0 0-1 16,0 0-4-16,0-11-2 16,0-16-2-16,0-7 0 15,0-3 2-15,0 7 4 16,4-4-1-16,0 3 1 15,1 13 0-15,3 6 0 0,1 8 8 16,3 8 4-16,5 4 1 16,5 3 1-16,-1 8 0 15,0 4 0-15,0-8-6 16,0 15-2-16,-4-4 0 16,-4-11 0-16,0 0-2 15,0-3-2-15,-5-1 5 16,1-3 1-16,-1-1 6 15,1-3 5-15,-1-4-7 16,-4-8-3-16,1 1-15 0,-1-16-8 16,0-15-35-1,0-3-17-15,1-19-60 16</inkml:trace>
  <inkml:trace contextRef="#ctx0" brushRef="#br1" timeOffset="82841.589">22110 6686 156 0,'-5'-12'57'0,"1"12"-30"0,-21-7-16 0,16 14 18 16,1-7-13-16,-5 4-1 16,4 4 2-16,1-8 3 0,-1 0-10 15,9 0 5-15,0 0 3 0,0 0-6 16,5 0 7 0,12 0 3-1,0-8-8-15,4 4-5 16,-4 4-1-16,4 0-1 15,5 0 1-15,-1 4-4 16,0 4-1-16,1-5 1 16,-5 5 0-16,0 3 2 0,-4 1 3 15,0-1 5 1,0 0 1-16,-4 0 0 16,0 1 4-16,-5-5-9 0,-4 5-3 15,1-1-2-15,-1 0-1 16,0 8-2-16,-4-4-2 15,0 8 3-15,0 3 2 16,0 8-4-16,0 8-1 16,4-5 0-16,1 5 0 15,-5 3 0-15,4-3 2 16,-4-5 1-16,0-3 3 16,0 0 3-16,0 0 5 15,0 0-4-15,-9 0 0 16,1-4 0-16,-5 0 1 15,-4 1-3-15,0-9 0 16,0 1-3-16,-4-4 0 16,-4-8-6-16,-1-7 1 0,1-4-24 15,3-8-10-15,-3-3-39 16,0-4-17-16,16-4-71 16</inkml:trace>
  <inkml:trace contextRef="#ctx0" brushRef="#br1" timeOffset="83490.7347">18739 8866 160 0,'-17'7'63'0,"5"-3"-34"0,-5 0-10 0,8-1 23 15,1-3-8-15,-1 4 0 16,9-4-13-16,0 0-3 16,4 4-10-16,5-4-10 0,8 4-1 15,4 0 1-15,13-1 1 16,0 1-2-16,0-4 0 16,0 4-25-16,0-4-11 15,0 0-66 1</inkml:trace>
  <inkml:trace contextRef="#ctx0" brushRef="#br1" timeOffset="83715.9748">18875 8986 208 0,'-21'19'79'0,"12"-19"-42"0,9-7-21 16,0 7 24-16,0 0-21 15,0 0-5-15,5 7-9 16,3-3-2-16,5 3-1 16,4 1-4-16,-4-4-1 0,-1 0-29 15,10-4-12-15,-5 0-34 16,25-16-43 0,22-14 39-16</inkml:trace>
  <inkml:trace contextRef="#ctx0" brushRef="#br1" timeOffset="84209.0652">19414 8639 164 0,'-4'-3'63'0,"0"3"-34"0,4 3-34 16,0-3 69-16,0 0-17 15</inkml:trace>
  <inkml:trace contextRef="#ctx0" brushRef="#br1" timeOffset="84419.166">19401 8651 416 0,'-4'18'30'0,"4"-2"-9"15,0 10-6-15,-4 4-2 0,0 4-1 16,-1 0 0 0,1 0 0-16,0-8 0 15,0 5-2-15,4-5-1 16,0-3-5-16,0-1-3 0,4-7 0 16,0 4 1-16,0-8-1 15,5-7-1-15,4 0-2 16,-1-4 1-16,1-4-23 15,4 0-10-15,4-18-26 16,1 3-12-16,-1 0-50 16</inkml:trace>
  <inkml:trace contextRef="#ctx0" brushRef="#br1" timeOffset="84663.2191">19588 8609 156 0,'0'4'57'0,"0"3"-30"0,0 31-7 0,0-27 19 16,0 1-4-16,0 10 0 15,0 12-7-15,-4 4 0 16,0-4-16-16,4 0-2 0,-5 0 0 16,1 19-4-16,4 0-1 15,0-12-2-15,0-11-3 16,0-3-13-16,0 3-4 15,4 8-40-15,1-20-17 16,-1 1-31-16</inkml:trace>
  <inkml:trace contextRef="#ctx0" brushRef="#br1" timeOffset="85065.6389">19847 9024 152 0,'0'-8'57'0,"-4"8"-30"0,0-18 4 16,-1 14 24-16,5-7-3 15,0-1-1-15,5-14-15 16,3-23-7-16,1 0-17 16,3 4-5-16,5 3-3 0,9 8 0 0,-5 11 2 15,0 5-5 1,0 14-1-16,1 8 0 0,-5 14 0 15,-5 13 6-15,1 6 4 16,-4 12 1-16,-5-3 1 16,-4-5 0-16,-4 4 2 15,-1 1 4-15,-7-5 3 16,-1-3 2-16,-4-8 3 16,0-4-8-16,4-14 0 15,5-1-13-15,-5-11-3 16,-8-11-15-16,0-12-5 15,-5-3-17-15,9-8-5 16,9-8-25-16,3-3-9 16,10 0-27-16,3-1-11 15,9 5 11 1</inkml:trace>
  <inkml:trace contextRef="#ctx0" brushRef="#br1" timeOffset="85904.6093">20233 8832 196 0,'5'11'74'0,"-5"-7"-40"0,0 7-22 15,0-3 21-15,0 3-17 16,0-4-4-16,0 12-3 15,0 0-1-15,0 4-4 16,0 7-3-16,0-7 2 0,0-5-2 16,0 5-1-16,0 4 3 15,-5-5 0-15,5 1-1 16,-4-12 1-16,4 0-4 16,-4 1 0-16,0-8 1 0,4 3 0 15,0-7 2 1,0-7 1-16,0 3 1 0,0-15 0 15,0 4 0 1,0-12 2-16,0-14-3 16,4 3 0-16,0 4 1 15,0 12 0-15,5 3 2 0,4 7 1 16,-1 9-3-16,14 6-1 16,-1 9 3-16,5-1 3 15,0 4-2-15,-1 12 1 16,1-5-5-16,0 1 0 15,-5 3-1-15,-8-7 1 16,-4-4 9-16,0-4 7 16,0 5 3-16,-1-9 2 15,-3-7-9-15,-5 0-2 0,0-7-7 16,0-9-4-16,1-14-4 16,-5-7 1-1,0-12-19-15,-5-8-9 0,5-3-7 16,0 3-4-16,0 4-19 15,0 12-8-15,5 7-52 16</inkml:trace>
  <inkml:trace contextRef="#ctx0" brushRef="#br1" timeOffset="86701.4275">21031 8571 152 0,'17'-11'57'0,"-12"7"-30"0,7 1-7 16,-7 3 19-16,-5 0-8 16,0 0-1-16,0 0-2 15,0 0 0-15,0 0-15 16,-5 0-1-16,-3 0-1 0,-5 0 2 15,-4 0 3-15,-4 0-3 16,-5 0 2-16,1 0 1 16,0-8-1-16,-1 8-5 15,5 0-2-15,0 0 0 0,-1 8 0 16,5-1-7-16,0 4 0 16,5 5-6-16,3 10 1 15,5 8 2-15,4 11 3 16,0 4-2-16,0 4 0 15,4 0 5-15,0 0 2 16,1 3-2-16,-1-3-1 16,-4 0 1-16,0-16 0 15,0-3 9-15,0 0 6 16,0-7-1-16,0 3-1 16,0 0-7-16,0-7-4 15,0 7-1-15,0-15 1 0,4-4-3 16,0-3-2-16,5-8 0 15,-1-4 1-15,1-3-14 16,8-5-5-16,4 1-33 16,0-12-13-16,5-3-24 15,-1-1-11-15,1 5-27 16</inkml:trace>
  <inkml:trace contextRef="#ctx0" brushRef="#br1" timeOffset="87003.4145">21036 8847 216 0,'-5'0'82'0,"10"7"-44"0,-1-3-29 0,0 4 19 16,-4 7-10-16,0 0 0 15,0 7-7-15,-4 5-1 16,0-8-6-16,-1 0-3 0,1 3 2 16,0 12-2-16,0-4 2 15,-5-3-2-15,5-1 2 16,0-11-2-16,4-3-1 16,0-5-21-16,0-7-11 15,0 0-31-15,4-7-10 0,0-5-16 16</inkml:trace>
  <inkml:trace contextRef="#ctx0" brushRef="#br1" timeOffset="87181.4525">21091 8820 232 0,'8'-11'88'0,"1"4"-48"0,8-5-34 16,-9 8 20-16,1 1-19 15,4-5-3-15,3 4-3 16,1 1-1-16,0-1 0 15,0-4 2-15,0 4 1 0,0 1-19 16,0-1-9-16,-4 0-31 0,0 0-13 16,-5 1-16-1</inkml:trace>
  <inkml:trace contextRef="#ctx0" brushRef="#br1" timeOffset="87361.5012">21112 8983 172 0,'0'26'66'0,"4"-26"-36"0,5 0-15 0,-5 0 18 15,0 0-16-15,1 0-7 16,7-4-6-16,-3-3-1 16,3 3-2-16,10-7-16 0,-1-1-7 15,-4 1-71 1</inkml:trace>
  <inkml:trace contextRef="#ctx0" brushRef="#br1" timeOffset="87561.5031">21142 9081 220 0,'-13'7'82'0,"9"-3"-44"0,4 3-22 15,0-7 22-15,0 4-16 16,4 0-2-16,5-4-12 15,3 0-3-15,1-4-3 16,4 0 1-16,0 1 0 0,0-1-34 16,4 0-17-16,0 0-68 15</inkml:trace>
  <inkml:trace contextRef="#ctx0" brushRef="#br1" timeOffset="88143.3397">21388 8458 192 0,'-4'0'71'0,"-1"0"-38"0,5 8-28 0,0-8 19 0,0 4 0 15,5-1 3-15,-1 1-8 16,4-4-4 0,5 0-8-16,13 0 4 0,-5 0 2 0,0 0-2 15,5-4 1-15,3 1-5 16,-8-1-2-16,5 0 2 16,-5 4 2-16,-4-4 0 15,-4 4 0-15,0 0-5 16,-5 0-1-16,1 0 1 15,-5 0 2-15,0 0-3 16,0 4 0-16,-4 4-1 16,0-1 1-16,0 4-4 15,0 8 0-15,5 4 3 0,-1 11 1 16,4 11-1 0,1 8-2-16,-1 4 3 0,1 3 0 15,-5 4 1-15,0-7 2 16,1 3 8-16,-1-4 3 15,0 1 3-15,0 3 2 16,1 1-8-16,-5-5-1 16,-5-10-5-16,-3-5 0 15,-1-7 6-15,-3-11 3 16,-10-4-4-16,-3-8 0 16,-5-7-15-16,-12-8-3 15,-5-7-25-15,0-1-8 16,1 1-26-16,3 0-10 15,1-1-89 1</inkml:trace>
  <inkml:trace contextRef="#ctx0" brushRef="#br1" timeOffset="93233.5748">14796 12000 124 0,'-17'11'49'0,"9"-3"-26"0,-1 3-14 15,5-3 14-15,0-1 2 16,-1-3 4-16,5-4-2 0,5 4 1 16,-1-1-16-16,4-3 2 0,5 0 2 15,4 0-2-15,8-3 0 16,5-5-2-16,17-7 2 16,25-8-1-16,21-11 0 15,5-11 1-15,12-19 2 16,26-11-1-16,9-8 4 15,-5-4 0-15,8 0 3 16,9-3-6-16,-8-5-1 16,-9 1-12-16,8 4-1 15,1 3-2-15,0 0 2 16,-5 8-1-16,0 0-1 16,1-1-2-16,-5 5 1 15,-22 3 3-15,-16 16 1 0,-8-1-1 16,-14 8 1-1,1 15-4-15,-17 0 0 0,-13 4-15 16,-13 11-6-16,-8 8 8 16,-9 3 6-16,-4 1-9 15,-5 3 0-15,-12 4-5 16,0 0-2-16,0 0-19 16,-8 0-10-16,-5 4-63 15</inkml:trace>
  <inkml:trace contextRef="#ctx0" brushRef="#br1" timeOffset="93698.9262">17933 10235 184 0,'-9'-8'68'0,"5"4"-36"0,0 4-9 0,4 0 26 15,0 0-14-15,0 0-5 16,0 0-11-16,4 12-4 0,5 3-9 15,3 7 7-15,1 16 4 0,4 26-3 16,4 4 2 0,-4 8-7-16,0 10-1 0,0 9-2 15,0 10-1-15,4 5-3 16,-4-1 1-16,0-7 4 16,0-4 4-16,-4 4-4 15,-4-15 1-15,-1-1-1 16,-8-18 1-16,0-8-4 15,-4-3-1-15,-5-8-17 16,-3-4-5-16,-1-11-24 16,-8-7-8-16,-1-5-15 15,5-3-4-15</inkml:trace>
  <inkml:trace contextRef="#ctx0" brushRef="#br1" timeOffset="94465.682">14957 12105 160 0,'-8'19'60'0,"8"-19"-32"0,0 19-13 0,0-19 20 15,0 0-6-15,4 0-2 16,5-4-9-16,8 4-1 16,8-3-10-16,17 3 2 0,14 3 4 15,12-3-3-15,4-3 0 16,4-1-6-16,17 4-1 16,14 0 1-16,3 0 2 15,-4-4-1-15,4 0 0 16,14 4 1-16,7 0 1 0,-8-7-1 15,-8 3 1 1,-1 4-4-16,14-8 0 16,-1 5 1-16,-8-5 0 15,4 4 0-15,-4-7 2 0,4 0-3 16,-4-1 0-16,-13 1 1 16,-21-4 2-16,-9 0-1 15,-12 0 2-15,-9 4-4 16,-8-1-2-16,-9 1 0 15,-13 7 1-15,-3 4-1 16,-5-7-1-16,4 3-8 16,0-7-3-16,-4 11-12 15,4-8-3-15,-4 4-21 0,9-15-103 32</inkml:trace>
  <inkml:trace contextRef="#ctx0" brushRef="#br1" timeOffset="95334.8633">18289 10827 204 0,'-4'0'77'0,"0"4"-42"0,-5 3-28 0,9-7 18 16,-4 0-7-16,4 0 2 15,0 0-9-15,0 0-2 16,0 0-5-16,0 0 2 0,4 4 0 16,1 4 2-16,3-8 0 15,5 0 2-15,0-8 4 16,4 4-2-16,4-3 1 15,0 3-7-15,9-4-4 16,-9 8-1-16,0 8 1 16,-4-4 1-16,-8 15 1 15,-5-4 0-15,-4 3 2 0,-9 9-1 16,1-1 0-16,-1 4-1 16,-3 4 0-16,3-11-2 15,1 3 1-15,-1-3-4 16,1-4-2-16,3-4 2 15,5-4 0-15,5 1-2 16,7-1 2-16,1 0-1 16,4 1 0-16,4-1 2 15,-8 0 0-15,0 1 0 0,4 3 0 16,-4 0 6 0,-9 0 6-16,0 0 9 0,-8 4 7 15,0-4-9-15,-9 7-3 16,-4 1-9-1,0-8-3-15,0 4-2 0,4-8 1 16,0-3-15-16,-4-4-7 16,0-1-26-16,5-3-11 15,7 0-23-15,5-3-11 16,9-1-26 0</inkml:trace>
  <inkml:trace contextRef="#ctx0" brushRef="#br1" timeOffset="95677.5395">18697 11238 304 0,'0'-4'112'0,"4"0"-60"0,-8 1-32 15,4-1 32 1,0-7-21-16,0-4-5 0,4-8-12 16,0-11-1-16,9-11-8 15,4-1-1-15,0 1 0 0,0 7 4 16,4 5 5-16,-4 6-7 15,0 8-3-15,0 8-2 16,0 7 1-16,-4 15-1 16,0 1-1-16,-5 10 1 15,1 12 1-15,-5 8-1 16,-4 3 2-16,-9 4-2 16,1-15 2-16,-1-4 0 15,-8 4 1-15,0-7-2 0,-8 3 1 16,-9 4-20-1,-4-8-8-15,0-11-18 0,-1-7-6 16,5-20-20-16,0-14-7 16,5-4-58-1</inkml:trace>
  <inkml:trace contextRef="#ctx0" brushRef="#br1" timeOffset="96355.3211">16294 12452 228 0,'5'-33'88'0,"-5"33"-48"0,17 7-16 0,-13-7 29 16,0 4-9-16,-4-4-2 15,4 7-1-15,1-7-1 16,-1 8-22-16,0-1-2 0,0 9 1 16,1 2-5-16,-1 9-2 15,0 3 1-15,0 4 0 16,-4-4-1-16,0 0-1 0,-4 0-3 16,4 8-1-1,0-4-3-15,0-7 1 0,4-1-2 16,1-3-1-16,3-5 1 15,5-6-1-15,-1-1-5 16,10-11 1-16,3 0-16 16,5-19-4-16,0 8-21 15,-1 0-7-15,1-1-14 16,-5 1-4-16,1-8-55 16,-1-7-39-1,-3 7 71-15</inkml:trace>
  <inkml:trace contextRef="#ctx0" brushRef="#br1" timeOffset="96583.4436">16689 12520 264 0,'-8'-15'99'0,"3"12"-54"0,1 3-37 0,4 0 21 16,0 0-13-16,-4 11-4 15,4 8-5-15,0 15 0 16,0 3-4-16,0 16 3 0,0 8 3 15,0-1-5-15,0-15-2 0,0 0 1 16,4 1 0 0,0-5-19-16,1 4-9 15,-1-3-31-15,0-12-15 16,0 0-44 0</inkml:trace>
  <inkml:trace contextRef="#ctx0" brushRef="#br1" timeOffset="96925.0806">16872 13082 264 0,'0'-15'99'0,"0"15"-54"0,0-37-15 0,0 29 34 15,-5-7-25 1,1-27-9-16,0 1-10 16,8-12-3-16,9-7-9 15,4 3-1-15,0 8 0 0,-4 4 1 16,12 7 2-16,1 12-5 0,-1 7-3 15,0 8 1 1,1 3 0-16,-5 19 1 0,0 12 2 16,1 7-1-16,-10 4 2 15,1 8 0-15,-4 3 1 16,-5 0-2-16,-4-15 1 16,0-3 0-16,-9 10 3 15,1-6-3-15,-9-5 1 16,0-3-12-16,-9-4-4 15,5-4-25-15,-13-15-11 16,-12-12-32-16,3-14-13 16,9-27-69-1</inkml:trace>
  <inkml:trace contextRef="#ctx0" brushRef="#br1" timeOffset="97854.5982">16384 10872 224 0,'-22'-11'85'0,"14"0"-46"0,-5-8-26 0,0 15 24 15,-4-4-12-15,0 1-5 0,0-1-5 16,0-3 0-16,0 0-8 16,-4-8 5-16,0 0 1 0,-4-4-2 15,-1-7 1-15,-4 0-1 16,-8-12 1-16,-9 1 0 16,-12-8 2-16,-13 0 6 0,0 0 4 15,0 15-12 1,4 0-7-16,-5 15-3 15,-7 4 0-15,-14 7-3 0,5 12-2 16,0 4 2-16,9 14 0 16,7 9-2-1,1-9 2-15,-4 16 3 0,-1 7 1 16,-3 4-1-16,-1 0-2 16,5 4-2-16,4 15-1 15,8 0-1-15,-4 15 3 16,0 7 0-16,-4-3 1 15,0 15-3-15,8 0 0 16,9 11 2-16,8 8 0 16,9-1 1-16,8 5 0 15,5 14-3-15,8 8 2 0,4 4 5 16,5 4 2-16,3 11 4 16,10 0 1-16,3-8-1 15,13 8 1 1,9-15-6-16,0-8-1 0,-1-7-2 15,1-19-2-15,4 0 1 16,-4-19 1-16,-5-7 1 16,5-16 3-16,-5-22-16 15,1-15-8-15,-1-16-40 16,5-22-17-16,17-38-78 16,16-14-47-1,1-50 93-15</inkml:trace>
  <inkml:trace contextRef="#ctx0" brushRef="#br1" timeOffset="98500.1144">15925 10853 164 0,'4'-15'63'0,"-4"4"-34"0,-4 3-3 16,4 5 23-16,-4-1-2 0,0 0-1 16,4 4-14-16,0 0-8 15,4 4-13-15,4 3-5 0,5 1 0 16,8 3 3-16,1 1 2 16,3 3 3-16,5 3 4 15,-1-6 1-15,1-1 1 16,-4 0 0-16,-5 1 2 15,-4-5-3-15,0 1-2 16,-4-4-1-16,-1-4 3 16,-3-4-7-16,-1-11 1 15,1-15-8-15,12-8-1 16,0-4-2-16,9-14 1 0,-5-5-22 16,1 5-7-16,-1-1-58 15,-4 4-25-15,-4 8-60 31</inkml:trace>
  <inkml:trace contextRef="#ctx0" brushRef="#br1" timeOffset="99943.6185">15395 14229 260 0,'-5'-8'99'0,"-7"8"-54"0,-10 0-37 16,10 4 24-16,-10 0-14 15,1 7-2-15,-4 8-3 16,-9 8-1-16,0 3-6 0,4 7 0 0,0 9 1 16,5-1 5-16,4-7 3 15,4-1-8-15,8-3-2 16,9-4-3-16,4-7 1 15,9-4-2-15,13-8 2 16,8-11-15-16,8-7-7 16,9-8-39-16,0-4-17 15,8-4-56 1</inkml:trace>
  <inkml:trace contextRef="#ctx0" brushRef="#br1" timeOffset="100333.7503">15543 13984 236 0,'-4'-15'90'0,"4"15"-48"0,4-12-40 16,0 12 17-16,1-7-8 15,-1 3-1-15,9 4-9 16,8-7 0-16,-4 7-1 0,0 0 2 0,4 7 1 16,9 8 14-1,-9 4 8-15,-8 4 1 0,-5 3-1 16,-8 0-7-16,-8 8-3 16,-5-3-5-16,-4-1 1 15,0 4-6-15,0 0-3 16,0-4-1-16,0 4-1 15,4-15 0-15,9-1 2 16,4-2-3-16,8-5 0 16,5-4-1-16,8-7 0 15,13-3-42-15,9-5-18 16,8 1-81 0</inkml:trace>
  <inkml:trace contextRef="#ctx0" brushRef="#br1" timeOffset="100632.2091">15976 14293 256 0,'-8'-11'96'0,"8"11"-52"0,0-8-36 0,0 8 21 15,4 0-20 1,4-4-4-16,5 4-4 0,4-7 1 16,0 7-1-1,0 0-7-15,8 7-1 0,-3-7-37 0,16 4-13 16,-4 4-50-1</inkml:trace>
  <inkml:trace contextRef="#ctx0" brushRef="#br1" timeOffset="100844.1946">16277 14399 248 0,'-63'22'93'0,"63"-22"-50"0,-51 49-8 0,42-41 32 15,-12 11-19-15,-13 7-7 16,4 1-18-16,5-5-7 15,8 1-9-15,8-12-5 0,9 0 1 0,9-7 2 16,4-4 2-16,-5 0-6 16,18-4 0-16,-5 1-25 15,26-5-12-15,33-3-50 16,1-12-19 0,-5 4-30-16</inkml:trace>
  <inkml:trace contextRef="#ctx0" brushRef="#br1" timeOffset="101577.9031">16766 14482 212 0,'-13'-38'79'0,"13"38"-42"0,-9-42-23 15,5 39 20-15,4-12-8 16,0 3-1-16,4-7-12 15,1 4-3-15,7-11-6 16,-3 7-3-16,16-4 2 0,-4 12-2 16,9 0-1-16,0-4-2 15,-5 15 1-15,-3 0 10 16,-5 15 3-16,-5-4-1 0,-7 16 1 16,-5-5-5-16,-9 16-2 15,1-4-2-15,-14 7 0 16,1-3-2-16,0 0-1 15,-5-8-2-15,9-7-1 16,0-1-9-16,5-22-5 16,-1 4 0-16,9-27 2 15,0 4 0-15,8-14 2 16,0 2 2-16,9-3 2 16,-5 8 3-16,9-4 2 15,0 7-3-15,9 8 2 16,-9 4 1-16,4 11 2 15,-4 0 5-15,8 11 6 16,-3 0-3-16,-1 12-1 16,-4 0-2-16,4 3 0 0,-4 4-33 15,0-3-12 1,4 7-61-16</inkml:trace>
  <inkml:trace contextRef="#ctx0" brushRef="#br1" timeOffset="101969.8601">17165 13878 272 0,'4'-15'104'0,"-8"11"-56"0,4-3-45 0,4 3 21 16,4 0-12-1,5 0-2-15,0 1-3 0,4 3 0 16,4 3-4-16,0 5 7 0,-4 7 3 16,0 0 2-16,-4 8 4 15,-5 11 0-15,-3 0 3 16,-10 0-6-16,-3 0-1 16,4-8-9-16,-5 8-2 15,-4 11-2-15,1-3 1 16,-1-8-2-16,4-4 2 15,5-8-2-15,4-6-1 16,4-9-2-16,5-7 1 16,-1 0-6-16,14-11 0 15,33-12-35-15,4 0-14 0,5-7-42 16,8-11-18-16,4-1 0 16</inkml:trace>
  <inkml:trace contextRef="#ctx0" brushRef="#br1" timeOffset="102375.1791">17873 13712 148 0,'9'-11'57'0,"-9"11"-30"0,4 4-14 0,-4-4 17 15,0 7 5-15,4 12 3 16,1 4-12-16,-1-8-5 16,0 23-12-16,0 22-2 0,1-19 0 15,-1-3-3-15,-4 11-1 16,0-7-1-16,0 10 1 0,-4 20-18 16,-1 0-6-16,1-12-37 15,-4-7-12 1,-1-12-21-16</inkml:trace>
  <inkml:trace contextRef="#ctx0" brushRef="#br1" timeOffset="102543.1852">17784 14252 192 0,'26'-19'74'0,"-18"0"-40"0,9-11-24 0,-17 26 20 15,17-4-18-15,-4 5-4 16,25-1-5-16,22 0 0 15,-1 0-2-15,0 1-36 0,-3-1-16 16,3-4-40 0</inkml:trace>
  <inkml:trace contextRef="#ctx0" brushRef="#br1" timeOffset="103035.9971">18315 13690 248 0,'-17'-34'93'0,"17"15"-50"0,0 15-33 0,0 4 25 0,0 11-17 15,4 4-2-15,0 19-8 16,5 12 0 0,-1 14-5-16,-3 12 0 0,-1 7 3 0,0-4-3 15,0 1 0-15,1-8-1 16,-5-1 1-16,0-6 11 15,0-16 8-15,-5-7-5 16,5-8 1-16,0-15-5 16,-4-7 2-16,4-16-8 15,0-7-2-15,4-8-8 16,5-7 0-16,4-11 1 16,12-5 1-16,5 5-4 15,-1 3 1-15,5 12 2 16,5 11 1-16,-1 11 3 0,-9 12 1 15,-3 7 3-15,-9 3 3 16,-9 13 11-16,-3 3 5 16,-18 0 0-16,-4 3 0 15,-4 1-8-15,4-8 0 16,0 0-8-16,-9-3-1 16,-8 7-22-16,5-12-10 15,3-14-26-15,9-16-8 16,9-22-5-16,8 0-2 15,0 0-3-15,12-38-2 16,1 8-44 0</inkml:trace>
  <inkml:trace contextRef="#ctx0" brushRef="#br1" timeOffset="103500.1764">18854 13682 280 0,'0'-23'107'0,"0"23"-58"0,0-15-48 0,0 15 21 15,0 0-8-15,0-7 0 16,4 3-4 0,5-7-1-16,-1 11-5 0,-4-8-1 0,5 1 1 15,-1 3-2-15,1 0 1 16,-1 0 0-16,1 12 1 16,-1-1 9-16,-3 5 3 15,-1-1-3-15,-4 12-3 16,0-1-5-16,-9 12-4 15,-8 23 8-15,5-19 4 16,3-16 7-16,5 5 4 16,0 3-8-16,8-8-2 15,4-7-6-15,1-3-3 16,4-8-5-16,4-8 0 0,4-4-18 16,4-7-5-16,1 0-35 15,16 0-13-15,1 0-93 16</inkml:trace>
  <inkml:trace contextRef="#ctx0" brushRef="#br1" timeOffset="104792.8276">15310 15836 240 0,'-5'-12'90'0,"5"12"-48"0,-21 0-20 0,8 0 26 16,1 0-5-16,3 0-1 0,-12 0-12 15,-9 12-4 1,9-1-15-16,4-3 0 0,-8 10 0 0,-9 9-2 16,0-1 2-16,4 4-4 15,9 1 1-15,4-1-3 16,4-4 0-16,9-3-3 16,8-1-2-16,13-3 1 15,13 0 1-15,16-4-1 16,10-3 2-16,3-5-48 15,0 1-20-15,1-12-38 16,-18 0-13-16,-8-3-9 16</inkml:trace>
  <inkml:trace contextRef="#ctx0" brushRef="#br1" timeOffset="105261.4467">15861 15926 232 0,'-25'19'88'0,"25"-19"-48"0,-30 8-25 0,26-5 24 16,-13 5-15-16,0-8-1 16,4 4-2-1,1 3 1-15,3-7-12 16,1 0-3-16,16 0-3 0,-4 0 0 0,18-7 0 16,-5 3-2-16,12-4-2 15,14 5-30-15,-1-12-13 16,1 7-95-1</inkml:trace>
  <inkml:trace contextRef="#ctx0" brushRef="#br1" timeOffset="105468.0747">15747 16149 260 0,'-64'11'99'15,"64"-11"-54"-15,-4 0-26 0,0 0 26 0,4 0-21 16,0 0-8-16,17 4-10 16,-5-4-3-16,14 0-1 15,-5 0-4-15,13 4-1 0,-4-1-29 16,12 9-14-16,-4-5-86 16</inkml:trace>
  <inkml:trace contextRef="#ctx0" brushRef="#br1" timeOffset="106501.8355">16579 16130 188 0,'-21'-11'71'0,"8"7"-38"0,-4-4-17 0,8 4 24 0,-3 4-6 16,-1-7 1-16,4 7-18 15,1 7-5-15,8-3-8 16,4 8-3-16,0 6 2 0,5 5-2 16,4 7 2-16,4 0 0 15,0 1 1-15,0-1 2 16,0 0 3-16,-5-11 0 15,1-4 0-15,-5-8 1 16,1-7 1-16,-1-11 6 16,-3-4 1-16,-1 4-7 0,0-23-4 15,0 4-4-15,1-27 0 16,-1 12-2 0,0-34-1-16,0 11 1 0,-4-12-1 15,0 13 0-15,5-5 0 16,3-34 0-16,-4 16 0 15,5 14 2-15,-1 8 1 16,5 16-1-16,4 10 1 16,4 1-4-16,13 10 0 15,4 9-1-15,18 3 0 16,-1 4 0-16,0 4 0 16,-4-1 2-16,0-7 0 15,8 4 2-15,13-4 1 16,9 4-4-16,12 0 1 15,-3 0 0-15,-1-4 0 16,4 8 6-16,13-8 4 16,9 4 6-16,-9-4 4 0,-13 0-8 15,1 1-2-15,-1-1-4 16,9 0-1-16,4 7-3 16,-8 5 1-16,-13 3-2 15,-5 8-1-15,1 7-2 16,8 4 1-16,4 0 1 15,1 4 0-15,-9-7 0 16,-13-5 2-16,-4 1-3 16,-21-5 0-16,-9 1 3 0,13 4 3 15,29-8-4-15,1 0-1 16,-9 4 0-16,-4-4 2 16,-4 0-3-1,-9-4 0-15,0 4 1 0,-8 0 0 16,-5-8 0-16,1 4 2 15,-1 1-1-15,-4-5 2 16,0 4-4-16,5 1 0 16,-5 3 1-16,-4 0 0 15,0 0-9-15,-4 0-4 16,-5 0-13-16,-4-4-4 16,-4 0-13-16,-4 0-3 15,-4-3-28-15,-5-1-10 16,-4 1-38-1</inkml:trace>
  <inkml:trace contextRef="#ctx0" brushRef="#br1" timeOffset="107298.8522">17389 15783 200 0,'-4'-11'77'0,"4"11"-42"0,-4-12-21 0,4 12 20 0,0-4-4 16,0 1 0-16,4-5-6 16,0 1-1-16,13-1-12 15,-4 1-2-15,13-5 1 0,12 1-6 16,-13 11-2-16,-3 0-1 15,3 7-1-15,-4 1 0 16,-4 11 2-16,0-4 1 16,-8 8 1-16,-1-5-2 15,-8 5 1-15,0 0 0 16,-8-4 1-16,-1-1-5 16,-4 5 1-16,5-4-2 15,0 0-2-15,-1 0 0 0,9-8 3 16,0 4-2-16,9 4 1 15,-1-8 2-15,9 8 0 16,-4-4 0-16,4 4 2 16,-5-4-1-16,1 4 2 15,0 0 13-15,-9 3 7 16,0-10 4-16,-8 3 3 16,0 0-10-16,-9-4-2 15,0 1-10-15,-8-9-3 16,4 1-10-16,-4-8-4 15,4 1-22-15,-4-5-10 16,4 4-25-16,13-7-10 16,8-4-64-16</inkml:trace>
  <inkml:trace contextRef="#ctx0" brushRef="#br1" timeOffset="107702.5877">18098 16021 236 0,'-21'11'90'0,"21"-11"-48"0,-30 7-20 15,26-3 26-15,-9-4-5 16,1 0 1-16,-1-7-4 0,4 3-1 16,-3-11-21-16,3 0 3 0,1-12 0 15,-1-3-9-15,5-4-2 16,4 8-6-16,4-4-3 15,1 11-3-15,12-4-1 16,-5 12-1-16,14 11 0 16,-5 0 3-16,4 22 0 15,-3 1-2-15,-1 3 0 16,-4 1 4-16,-9 11 1 16,1-1 4-16,-13-3 1 15,-1-4 1-15,-7 1 0 16,-1-9-4-16,-8 1-1 15,-1-1-12-15,-3-18-4 16,4 4-21-16,-9-16-5 16,5 4-20-16,3-14-7 0,1 2-29 15,13-25-12-15,8-23-1 16</inkml:trace>
  <inkml:trace contextRef="#ctx0" brushRef="#br1" timeOffset="108213.8866">18238 15500 224 0,'-17'0'85'0,"17"0"-46"0,-4 0-32 0,0 0 20 16,4 0-10-16,0 0 1 16,4-8 0-16,0 5 1 15,9-5-10-15,0 1 8 0,4-1 5 16,-4 1-9-16,-1-1-2 15,1 4-7-15,0 0-3 16,-5 4 15-16,1 4 9 16,-1 0 2-16,-3 7 2 0,-1 1-5 15,0 6-1-15,-4 1-3 16,0 4-1 0,0-8-4-16,0 11-1 0,0-7-8 15,0 4-2-15,0 0-4 16,4-8-3-16,-4 4 4 15,9-4 1-15,3-4 0 16,5-4-2-16,13 1-6 16,-4-8-1-16,-5 0-43 15,17-11-17-15,30-19-76 16,-4-12-33-16,-5-26 45 16</inkml:trace>
  <inkml:trace contextRef="#ctx0" brushRef="#br1" timeOffset="108805.2793">19066 15455 172 0,'-4'-8'66'0,"4"8"-36"0,-4 4-13 0,4-4 20 15,-5 8-10-15,5-1-1 16,0 16-2-16,0-8 0 16,0 22-13-16,0-3-4 0,0 12-1 15,0-5-3-15,0 4 0 16,0-3-1-16,0-1-2 15,0-7-24-15,0 4-11 16,0-8-46 0,0 0-56-16,0-7 35 15</inkml:trace>
  <inkml:trace contextRef="#ctx0" brushRef="#br1" timeOffset="108965.2898">18952 15738 156 0,'8'-15'60'0,"-8"15"-32"0,9-4-26 16,-9 4 14-16,8 4-10 15,0-1-3-15,18 5-7 16,-5-1 0-16,26 5-69 16,21-1-30-16</inkml:trace>
  <inkml:trace contextRef="#ctx0" brushRef="#br1" timeOffset="109357.4786">19516 15409 228 0,'0'-3'85'0,"4"3"-46"0,-8 0-26 0,4 0 22 15,0 7-12-15,0 5 0 16,0 6-5-16,0 5-2 16,0 11-8-16,0 0 1 0,0 11 4 15,0-3 2-15,0-1 3 16,0 1-4-16,0-5 2 0,0 1-3 16,0-4 2-1,0 0-6-15,4-11-1 0,1-1-4 16,-1-10-1-16,0-1-6 15,0-4 0-15,1 1-17 16,7-12-4-16,-3 0 3 16,8-11 5-16,-5 0-4 15,5-11-2-15,-4 7-26 16,13-15-11-16,-5 8-38 16,0-8-42-1,9-15 50-15</inkml:trace>
  <inkml:trace contextRef="#ctx0" brushRef="#br1" timeOffset="109551.6266">19771 15398 208 0,'-21'-4'79'0,"21"4"-42"0,0 8-10 0,0-4 27 15,-5 3-17-15,1 1-4 16,4 14-15-16,0-3-4 16,0 23-8-16,0-8 3 0,0 22 1 15,0-10-3-15,0 14-2 16,0 27-5-16,4-4 0 15,5 0-9-15,-1-12-2 16,1-10-40-16,-5-9-19 16,9-6-59-1</inkml:trace>
  <inkml:trace contextRef="#ctx0" brushRef="#br1" timeOffset="109985.0269">20110 16047 284 0,'-17'4'107'0,"13"-4"-58"0,-9-8-18 15,5 4 35-15,4-3-18 16,-5-1-4-16,5-7-20 15,0-7-7-15,4-12-10 0,-5-8-5 0,5-7 1 16,0 0-2 0,5 0 2-16,3 0-4 0,1 8 0 15,-1-1 1-15,5 12 0 16,4 11 0-16,4 15 0 16,0 12-5-16,-8 11 1 15,0-4 4-15,-5 26 2 16,1 27 0-16,-5-4 1 15,-4-3 0-15,-4-5 1 16,-5-3 2-16,1-12 3 16,-5-7-4-16,0 0-1 15,1-4-11-15,-5-14-5 0,0-9-30 16,0-7-12 0,-5-11-38-16,5-8-17 15,9-30-28 1</inkml:trace>
  <inkml:trace contextRef="#ctx0" brushRef="#br1" timeOffset="110572.4463">20454 15500 196 0,'-17'0'74'0,"13"-8"-40"0,0 5-24 0,-1 3 20 15,5-8-5-15,5 1 0 16,-1-5 4-16,4 1 4 16,5 0-18-16,0-1 3 0,4 1 2 15,0 0-9-15,0 3-3 16,-4 4-5-16,-1 1 0 15,1 3 13-15,-5 7 9 0,-3 4-1 16,-1 5 0-16,-4 2-9 16,0 9-2-16,-4 3-5 15,-5-4 0-15,1 12-5 16,-5 0-2-16,0 0 0 16,5 7-1-16,-5-15 4 15,5 4 2-15,-1-8 2 16,9-11 0-16,0 1-4 15,4-9-3-15,1 4 0 16,12-18 1-16,0 3-1 16,8-15-1-16,-4 4-21 0,9-11-9 15,-5 3-51-15,5-3-23 16</inkml:trace>
  <inkml:trace contextRef="#ctx0" brushRef="#br1" timeOffset="111216.7698">15628 17028 188 0,'-13'0'71'0,"5"-4"-38"0,-5 8-3 0,5-4 26 15,-1 0-2-15,-4 0 3 16,-4 3-8-16,5 9-3 16,-10-1-25-16,-7 0-6 0,-5 1-1 15,-9-1-8-15,5 12-3 16,0 3-2-16,12 8-1 15,9 0-3-15,13 0 0 0,13-4-1 16,12 4 3-16,9 7-2 16,-1-7 1-16,5-4-11 15,9-3-7-15,25-4-40 16,8-8-18-16,13-8-68 16</inkml:trace>
  <inkml:trace contextRef="#ctx0" brushRef="#br1" timeOffset="111488.8463">16171 17186 256 0,'-25'0'96'0,"16"0"-52"0,1 0-34 0,8 0 23 15,-4 0-9-15,4 0 0 16,4-4-13-16,0 0-4 16,9 1-5-16,0-1-4 0,21 0 1 15,-9 4-19-15,13 4-9 16,17 0-10-16,-8 3-3 16,-13 4-21-16,-9 1-8 15,-8-1-13-15</inkml:trace>
  <inkml:trace contextRef="#ctx0" brushRef="#br1" timeOffset="111652.8737">16188 17288 260 0,'-34'0'99'0,"34"0"-54"0,-12 4-28 16,7-1 25-16,5 1-13 16,0 0-2-16,9 0-14 15,-5-4-5-15,17 3-5 16,-4 1-3-16,21-4 1 0,30 0-37 15,-4-4-15-15,12 8-89 16</inkml:trace>
  <inkml:trace contextRef="#ctx0" brushRef="#br1" timeOffset="113905.4117">17377 16745 164 0,'8'-15'63'0,"-4"7"-34"0,1 0-19 0,-5 8 17 16,0 0 4-16,0 0 6 16,0 0 2-16,0 0 3 0,0 0-23 15,-9 4 9-15,-3 0 3 0,-1 4-8 16,-4-8 0-16,-4 3-3 16,-1-3 2-16,5 0-3 15,0 0 0-15,-4 0-8 16,0-3-2-16,0 3-7 15,0 0-2-15,4 0 0 16,0 0 0-16,4 11-5 16,0 0 1-16,5 1 2 15,-1 10 3-15,5-3-2 16,0 15 0-16,-1 7 1 16,-3 5 0-16,-1-9-3 15,1 5 2-15,-1-1 3 16,1 1 1-16,-1-1-1 0,1-3-2 15,4 0 1-15,4-16 1 16,4 1-3-16,0-4-2 16,5-8-1-16,8-3 3 15,4-4-2-15,4-8-1 16,1 0 3-16,-1-4 2 16,5 5-2-16,0 3 0 15,4 3 1-15,-5 5 0 16,1 3-3-16,-4 8 2 15,-5 4 3-15,-8 11 1 16,-5-4-1-16,-8 8 1 16,-4-1 0-16,-5 5 1 15,-3-8-5-15,-5 0 1 16,-5-8 2-16,1-3 1 0,0-1-1 16,0-10-2-16,-1-9-13 15,5-3-4-15,5-3-37 16,12-9-18-16,8-10-33 15,13-5-12-15,13-7 8 16</inkml:trace>
  <inkml:trace contextRef="#ctx0" brushRef="#br1" timeOffset="114308.0859">17882 17540 260 0,'-13'12'99'0,"5"-12"-54"0,-5 0-22 0,4-8 29 16,1 4-12-16,-1-14-1 16,-3-5-9-16,-5-11-2 15,0-7-15-15,0-12-1 0,4-8-1 16,9 5-9-16,4-5 0 16,4 1-4-16,5 7-2 15,-1 8 0-15,9 11 0 16,4 12 0-16,9 14 3 15,0 8 0-15,12 19 3 16,1 7-1-16,-5 12-1 16,-4 7-2-16,-9 12 1 0,-4 7 5 15,-8 8 2 1,-13 3 2-16,-4-7 2 16,-13-8 1-16,-4-11 1 0,-1-7-2 15,-3-8-1-15,-5-8-5 16,-4-3-1-16,5-12-12 15,-1-19-7-15,0-7-27 16,5-22-12-16,8-20-29 16,8-7-12-16,13 0-41 15</inkml:trace>
  <inkml:trace contextRef="#ctx0" brushRef="#br1" timeOffset="115076.3901">18502 16862 192 0,'4'18'71'0,"-4"-2"-38"0,0 17-25 16,0-10 16-16,0 11-6 16,0 4 0-16,0 7 1 15,0 4 2-15,0 4-11 16,0 3 1-16,0-7 0 0,0 4-4 16,0 0-2-16,0-11-2 15,0-5 0-15,0-7-2 16,0-3 2-16,0-16 0 15,0 0 1-15,0-18-2 16,0-4-2-16,-4-12-2 0,-1-18 1 16,1-9 1-16,0-2 0 15,0-5 0-15,4 1 0 16,4 6-3-16,0 5 0 16,0 15 2-16,1 11 2 15,3 8-2-15,9 15 0 16,13 3 1-16,8 16 2 15,4 11-1-15,5 7 2 16,4 1 2-16,-9 3 4 16,-3-3 7-16,-5-1 4 15,-5-7 5-15,-3-8 2 0,-5-7 3 16,-4-7 1 0,-4-9-1-16,-5-3 1 15,-3-11-13-15,-1-8-5 0,-4-7-6 16,0-12-2-16,0-7-6 15,0-1-1-15,0-10-19 16,0 3-9-16,4-3-37 16,0-1-17-16,0-3-42 15,1-5-58 1,-10 16 59-16</inkml:trace>
  <inkml:trace contextRef="#ctx0" brushRef="#br1" timeOffset="115828.2918">14911 16643 160 0,'-5'-15'63'0,"5"15"-34"0,-4 4-16 0,0 3 17 16,4 4 0-16,0 8 2 0,0 19-13 16,4 19-4-16,0 22-9 15,1 7-2-15,-1 16 2 16,4 11-3-16,1 8-2 15,-1-8 0-15,-3-7-1 0,3-12 4 16,-4 0 2-16,1-7-13 16,-1-15-6-16,0-12-35 15,0-14-16-15,1-13-33 16</inkml:trace>
  <inkml:trace contextRef="#ctx0" brushRef="#br1" timeOffset="116803.2375">14932 16647 152 0,'0'0'57'0,"0"7"-30"0,4 4-16 0,0-3 18 15,5 3-4-15,4 4 0 16,4 0-5-16,4 1 0 15,13-5-11-15,12 0-1 0,14 1 2 16,8-12-4-16,-5 0 2 16,14-12-1-16,16-7 3 15,5 0-3-15,4-7 1 16,-5 0-3-16,1 3 2 16,4 0-2-16,8 1 0 0,9 7-6 15,-9-8 1-15,1 4-2 16,12 4 0-16,8 4 2 15,-3 0 0-15,-5-1 0 16,0 5 0-16,9 7 0 16,-1 0 2-16,-16 0-1 15,-13 0 2-15,-1 3 0 16,1 5 3-16,-4 3 1 16,-5 1 1-16,-3-5 0 15,-10 1 0-15,-12-1 0 16,-9 1 0-16,1-1-2 15,-5 1-1-15,-4-1-3 0,8 5 1 16,1-12-2 0,-5 11-1-16,0-11 3 15,0 4 0-15,-4-4-1 0,13 0-2 16,-13-4-2-16,0 4-1 16,-4-8 2-16,-1 5 2 15,1 3 0-15,0-8 2 16,4 4-2-16,-5-3-1 15,-3 3 1-15,-1 4 1 16,-8 0-3-16,0 0 0 16,-4 0 10-16,-5 0 3 15,-3 0-1-15,-6-4-1 16,1 1-6-16,-4-1-1 0,0 4-1 16,0-4-2-1,-5 4 1-15,1 0 1 16,-1-4 3-16,1 0 2 15,-1 1-3-15,1-1-1 0,-5-4-1 16,0 1 1-16,5-1 0 16,-1 1 1-16,1-1-5 15,-5 4 1-15,0 1 0 16,0-1 2-16,1 0-3 16,-1 0-2-16,0 4 4 15,0 0 3-15,1 0 5 16,-1 12 2-16,4 10-5 0,1 5-2 15,-1 10 0-15,1 9 2 16,-1 3 1 0,1 19 1-16,-1 11 2 15,-4 4 1-15,1-12-5 0,-5 9-4 16,0-5-1-16,-5 0 1 16,1-7 1-16,0 0 1 15,0-4-2-15,-1-7-2 16,1-12-6-16,4-7-4 15,0 0-36-15,0-8-17 16,0-8-15-16,0-22-110 31</inkml:trace>
  <inkml:trace contextRef="#ctx0" brushRef="#br1" timeOffset="117868.3057">15042 18004 88 0,'-13'-11'35'0,"9"11"-18"0,-4 0 0 15,8 0 16-15,-5 0-8 16,1-7-3-16,4 7-6 16,4 0-2-16,5 0-8 15,4 7-2-15,8-7 2 0,13 0-3 16,8 11 0-16,9-7 5 15,4 4 5-15,1-8 2 16,3 0 3-16,5-8-4 16,16-3 2-16,10 7-7 0,3-3-3 15,-4 3-3-15,4-4 0 16,14 8-2-16,11 8-1 16,1-4-2-16,-13 3 1 15,5 4-1-15,8 1 0 16,4-5 13-16,-4 1 7 15,-9-1 0-15,-4-3 1 16,4 0-6-16,5 0-3 16,-5-4-1-16,-8 0 1 15,-13 0-7-15,0 0-2 16,-8 0 1-16,8 0 1 16,0 0 1-16,1 7 0 15,-10-3 0-15,-8 4 0 16,-8-1 0-16,0 1 2 15,-5-1 1-15,9 1 3 0,8-1-5 16,-3 1-3-16,-1-1-1 16,0-3 1-16,-8 4 3 15,-5-8 4-15,0 0 0 16,1 0 2-16,8 0-4 16,0 0 1-16,4 0-3 15,-9 0 0-15,-3-12-1 16,-5 5 2-16,-12-1 6 15,-5 1 2-15,-9-5-3 16,-3 1-1-16,-5 0-4 16,-4 3-1-16,0-3-3 15,-4 0 1-15,0-1-2 0,-5 5-1 16,1-5-2-16,-1 1 1 16,1 0-63-1,-1 3-25 1,1-11-12-16</inkml:trace>
  <inkml:trace contextRef="#ctx0" brushRef="#br1" timeOffset="118949.3198">3764 13045 220 0,'-47'-38'85'0,"26"38"-46"0,-21 0-32 0,25 0 18 15,-9 11-13-15,1 1-4 16,-5 10-3-16,0 5 1 16,-3 10-3-16,3 16 5 0,0 11 2 15,5 12-3-15,8 7 1 16,4 7-3-16,4 4 2 16,18 8-2-16,-1-7 2 15,1-9-6-15,12-10-1 16,9-23 2-16,12-12 1 15,18-18 1-15,8-16 0 0,4-22 0 16,-17-11 2-16,0-20-3 16,-17 9 0-1,-12-1-1-15,3-22-2 16,5-42 1-16,-17 34 1 0,-4 11 3 16,-9-10 2-16,-8-32-6 15,-13 20-2-15,-13-4 0 16,-12 15 2-16,-13 12-2 15,4-1-2-15,4 16-3 16,13 11-1-16,0 7-21 16,13 23-68-16,17 11-8 15,17 12 1 1</inkml:trace>
  <inkml:trace contextRef="#ctx0" brushRef="#br1" timeOffset="119267.2116">3395 13162 188 0,'-9'7'71'0,"9"4"-38"0,9 12-21 0,-9-12 21 0,0 16-2 16,8 3 4-1,5 0-6-15,8 0-3 0,5-3-14 16,4-8-3-16,16-8 1 16,-8-11-2-16,13-8 1 0,5-3-5 15,-10-12-3-15,9-3-53 16,1-4-23-16,-14 3-50 15</inkml:trace>
  <inkml:trace contextRef="#ctx0" brushRef="#br1" timeOffset="119810.3291">4036 13656 200 0,'-13'0'74'0,"9"0"-40"0,0 0-33 16,4 0 16-16,0-8-11 15,4 4-3-15,9-7-5 16,12 11 1-16,17-11 1 15,18 3 0-15,8 4 2 0,0-3-1 0,-26 3 2 16,-4 0-59 0,5-3-62-16</inkml:trace>
  <inkml:trace contextRef="#ctx0" brushRef="#br1" timeOffset="120016.3241">4121 13927 192 0,'-5'-22'71'0,"18"-9"-38"0,0 13-36 0,0 14 13 0,12 0-9 16,9-4-1-1,9 1 0-15,3 3 2 0,5-3-1 16,0 3-12-16,4 4-4 0,9 0-66 15</inkml:trace>
  <inkml:trace contextRef="#ctx0" brushRef="#br1" timeOffset="120466.1534">5072 12732 176 0,'4'26'68'0,"-4"4"-36"0,4 38-26 15,-4-34 17-15,0 19 1 16,0 15 3-16,4 11-10 15,-4 11-5-15,4 1-7 16,-4-4-2-16,0-4 1 0,0-8-2 16,0-7 1-16,-4-8-7 15,0-11-1-15,0-3-56 16,0-9-23-16</inkml:trace>
  <inkml:trace contextRef="#ctx0" brushRef="#br1" timeOffset="120630.1032">4876 13301 208 0,'30'-7'79'0,"0"3"-42"0,25-4-45 0,-34 4 12 16,9 1-4-16,8 3 2 15,4 3-36-15,22 13-15 16,8 2-30-16,-4 13-11 15</inkml:trace>
  <inkml:trace contextRef="#ctx0" brushRef="#br1" timeOffset="121037.2664">5551 13644 292 0,'-34'-11'110'0,"13"-15"-60"0,-13 7-45 16,17 11 22-16,0-11-17 15,9-7-3-15,3-4-10 16,10-4 0-16,7-4 1 16,10 4 1-16,11 8 1 0,-7 11 0 15,-1 11 0-15,-3 4 2 16,-10 4 1-16,-7 15 5 16,-10 3 3-16,-7 8-6 15,-10 4-1-15,-3-4-2 16,-1 1 1-16,-3-12-22 0,8-1-7 15,4-10-20-15,8-4-9 16,9-12 14 0,4-7 7-16,5-4 17 0,4 4 9 15,4-8 0-15,4 12 3 16,0 11 14-16,-4 4 6 16,0 15 10-16,0 3 7 15,-4 9-11-15,-5-1-4 16,1 4-8-16,-1 0-1 15,1-8-36-15,3-3-13 16,5-4-64 0</inkml:trace>
  <inkml:trace contextRef="#ctx0" brushRef="#br1" timeOffset="121396.887">5954 13229 220 0,'-21'8'85'0,"21"-8"-46"0,0 19-39 16,-4 0 16 0,-5 3-7-16,1 12 0 0,-1 0 3 15,1-4 3-15,-1 8-8 16,1 4 5-16,0-8 3 0,-1-4-1 16,1-11 2-16,3-4-3 15,-3-4 0-15,4 0-1 16,4-7 0-16,0-4-9 15,4-19-1-15,4-18-2 16,1 10 2-16,-1-3-3 0,9 4 0 16,9-5-1-1,-5 20-2-15,-4 0 3 0,4 22 2 16,5 19-2-16,-1 8 0 16,-4 0 1-16,1-4 2 15,-6 0-17-15,6-1-4 16,-5-2-35-16,0-5-15 15,0-7-48 1</inkml:trace>
  <inkml:trace contextRef="#ctx0" brushRef="#br1" timeOffset="121607.1035">6218 13052 260 0,'0'-7'96'0,"0"14"-52"0,0 1-38 16,0-4 22-16,8-1-17 16,1 1-6-16,3-4-3 15,5 0 0-15,4 0-1 16,5-4 2-16,-1-3 0 0,1-8-45 16,12 3-22-16,-4-3-51 15</inkml:trace>
  <inkml:trace contextRef="#ctx0" brushRef="#br1" timeOffset="122194.7305">6820 12603 176 0,'5'19'66'0,"-1"-4"-36"0,-8 15-20 0,4-11 20 15,0 12-7-15,0-1-1 16,0 11-12-16,0 1-4 15,-5 7-4-15,1-12-2 0,0-3 1 16,0-3 1-16,-1-5 1 16,5-3-32-16,-4-1-13 15,4-10-54 1</inkml:trace>
  <inkml:trace contextRef="#ctx0" brushRef="#br1" timeOffset="122537.7374">7461 12309 108 0,'-4'-11'44'0,"0"7"-24"0,-5 0 14 15,5 4 23-15,-4 4 1 16,-5 7 1-16,0 12-22 0,-8 11-8 15,-9 19-17 1,-12 15 12-16,-13 41 6 0,-1 19-7 16,-3 31 0-16,4 14-10 0,8 4-3 15,13 1-1-15,13-5 1 16,12-14-1-16,14-8 2 16,7-27-6-16,14-7-1 15,12-15-2-15,9-12 1 16,-1-14 0-16,1-16 1 15,0-11-55-15,-1-19-23 16,1-7-89 0</inkml:trace>
  <inkml:trace contextRef="#ctx0" brushRef="#br1" timeOffset="124728.6628">8098 12535 172 0,'-4'-3'66'0,"4"3"-36"0,-5 0-24 16,5 0 17-16,0 0-3 15,0 0 0-15,0 0 1 16,0 0-1-16,-4 0-11 0,0 0-5 0,4-4-1 16,4-4 7-16,5 1 5 15,-1-1-3 1,5-3-2-16,4-4-5 0,4 4-2 15,9 3-1-15,0 8 1 16,-1 4-2-16,1 3 2 16,-5 8-2-16,-8 4 2 15,-4 8 0-15,-4 7 1 16,-9 0-2-16,-9 7-2 16,-4 4 1-16,-8 8-1 15,0-11 2-15,0 3 1 16,0-4-1-16,-1-7-2 15,5-15 1-15,5 0 1 16,-1-8-1-16,9-3-1 16,4-8-4-16,4 0 0 15,9 0 0-15,12 0 2 16,5 0-1-16,4 4 1 0,-5-1 2 16,1 9 2-16,-4-5 1 15,-9 16 10 1,-9 0 3-16,-12-1 1 15,-9 1 2-15,-4-1-4 16,-13-3 1-16,1 0-7 16,-1-4-1-16,0-7-4 15,1-4-3-15,-1-8-22 0,4-8-11 16,5 1-33 0,4-19-13-16,13-4-50 15</inkml:trace>
  <inkml:trace contextRef="#ctx0" brushRef="#br1" timeOffset="125120.9176">8726 13052 240 0,'-17'-22'90'0,"9"-1"-48"0,-5-11-27 0,4 15 24 15,1-19-15-15,-1-11-3 16,1-15-10-16,8 0-3 0,4 8-4 16,5-5 4-16,3 8 2 15,5 8-3-15,0 15-2 0,13 15-2 16,4 11 0-16,4 8 2 16,-4 11 2-16,0 19 3 15,-4 15 1-15,-5 8-1 16,-3 14-1-16,-10 5-3 15,-3-1 1-15,-9-3-2 16,-9-8 0-16,-3-4 3 16,-5-15 3-16,-13-11-2 15,0-7 2-15,-4-16-8 16,-4-11-2-16,-4-19-34 16,-5-15-15-16,-8-18-60 15,8-16-23-15,5-12 6 16</inkml:trace>
  <inkml:trace contextRef="#ctx0" brushRef="#br1" timeOffset="125539.6414">7805 13588 224 0,'4'0'85'0,"5"4"-46"0,4-1-21 15,-5 5 23-15,9-4-1 0,13 3 0 16,4-7-10 0,21-7-6-16,26 7-14 15,20-4-4-15,-3-4 0 0,4 5-3 16,12 10 0-16,5-7-28 15,0 8-10-15,-8-16-91 16,-14-3-64-16,-3-8 76 16</inkml:trace>
  <inkml:trace contextRef="#ctx0" brushRef="#br1" timeOffset="127459.8921">8098 13957 140 0,'0'-18'52'0,"0"14"-28"0,0-4-15 0,-4 4 14 0,4 1-2 15,-5-1-1-15,5 4-4 16,-4 0 0-1,4 0-9-15,0 0-2 0,0 0-1 0,0 7 11 16,0 5 5-16,-4 3 1 16,0 4 2-16,4 7-7 15,-5 8-1-15,1 8-5 16,0-5-1-16,4-3 1 16,-4 4 1-16,4-4 1 15,-4 0 0-15,4 0-2 16,0-15 1-16,0-1-6 0,4 1-1 15,0-7-4 1,4-5-3-16,5-3 4 16,8-4 1-16,13-4-11 15,9-3-7-15,4-5-38 0,3-3-17 16,1-7-56 0</inkml:trace>
  <inkml:trace contextRef="#ctx0" brushRef="#br1" timeOffset="127720.3354">8395 14052 192 0,'-8'0'71'0,"3"3"-38"0,1 9-21 0,4 7 19 0,-4-4-3 16,4 15 1-16,0-4-5 15,0 16-3-15,0 7-11 16,0 4-4-16,0 3-2 0,0 8-2 16,4-11 1-16,0 4-2 15,5-5-1-15,-1-6-30 16,1 3-13-16,4-11-77 16</inkml:trace>
  <inkml:trace contextRef="#ctx0" brushRef="#br1" timeOffset="128062.3786">8730 14074 268 0,'-12'-15'101'0,"3"15"-54"0,1 4-48 0,-1 4 18 15,1 7-15-15,-1 19 0 16,1-4-2-16,-5 15 0 15,5 8 0-15,-1 7 4 0,5 4 2 16,4-3 6-16,4-1 5 16,5-11-3-16,3-8 0 15,5-10-6-15,4-9 0 16,13-3-1-16,5-11 3 16,-1-12 4-16,0-19 1 15,-4-7-2-15,-4-4 0 16,-9-15-5-16,-4-4-3 0,-9 4-2 15,-12 4 0-15,-9 0-15 16,-8 7-7-16,-13 4-34 16,-4 0-16-16,4 4-74 15</inkml:trace>
  <inkml:trace contextRef="#ctx0" brushRef="#br1" timeOffset="128647.3036">9490 12049 184 0,'9'-4'71'0,"-5"15"-38"0,13 12-25 16,-9-12 18-16,9 23 2 15,13 15 3-15,0 19-1 16,4 4-1-16,4 11-16 15,9 23 5-15,-1 7 5 0,1 4-6 0,-5 11-2 16,-12 4 5 0,-13 7 1-16,-13-3-6 0,-12 0-4 15,-13 7 5 1,-5 4 1-16,-3-7-8 0,-5-16-5 16,0-10-1-16,-5-16 0 15,1-19-17-15,0-19-7 16,4-15-85-16,9-14-35 15,3-35 4 1</inkml:trace>
  <inkml:trace contextRef="#ctx0" brushRef="#br1" timeOffset="129700.0133">3998 15651 168 0,'-5'-38'66'0,"1"19"-36"0,-13 8-15 0,9 7 18 15,-1 0 1-15,-4-3 5 16,-4 3-11-16,-4 4-4 16,-4 8-14-16,-5 7-6 0,-4 15-3 15,4 27-1-15,-4 3 0 16,0 12 4-16,13 7 2 16,4 4 0-16,9 0 1 15,16-4 2-15,9-7 5 16,9-8-8-16,16-15-3 15,1-8 0-15,-5-14 0 16,4-12-1-16,5-15 1 0,4-15 0 16,-9-16 3-1,9-10 6-15,-8-23 2 0,-5 0-7 16,-8-16-2-16,-9-14-1 16,-8 4 2-16,-13-1-3 15,-13 4-2-15,-8 8 0 16,-9 4 1-16,0 3-1 15,-8 12-1-15,8 11-2 16,1 15 1-16,3 4-23 16,5 18-12-16,-9 12-39 15,9 19-14-15,8 4-33 16</inkml:trace>
  <inkml:trace contextRef="#ctx0" brushRef="#br1" timeOffset="129968.5575">3845 15511 248 0,'-51'-7'93'0,"30"7"-50"0,-1 7-30 0,14 5 24 15,-5-1-8-15,5-4 0 16,3 12-14-16,10-7-4 0,7 7-7 16,14-1-3-16,12 5 0 15,0-4-1-15,-4-4 0 0,13-7 2 16,17-5 1-16,4-6-67 16,16 3-29-16</inkml:trace>
  <inkml:trace contextRef="#ctx0" brushRef="#br1" timeOffset="130438.5071">4503 15794 196 0,'-9'12'74'0,"5"-12"-40"0,0 11-13 16,4-4 22-16,0-3-17 15,4 4-4-15,4-8-12 16,1 0-2-16,4 0-4 15,8-12-3-15,13 5 0 0,8 3 1 16,14-7 3-16,11 3-31 16,-11 4-12-16,-1 4-78 15</inkml:trace>
  <inkml:trace contextRef="#ctx0" brushRef="#br1" timeOffset="130646.5053">4588 16141 288 0,'4'-11'107'0,"4"0"-58"0,18-5-46 0,-13 9 21 16,8-1-16-16,25 1-4 15,5 3-6-15,9 4-1 16,8 8-124-16,-9-1-56 15,5 16 87-15,25 3 44 16</inkml:trace>
  <inkml:trace contextRef="#ctx0" brushRef="#br1" timeOffset="137460.6749">5708 15526 160 0,'-17'8'63'0,"4"-1"-34"0,-3 1-5 0,7 0 24 16,-4-5-13-16,-4 1-3 15,0 0-9 1,0 0-5-16,5-1-10 0,-1-3-3 0,4 0 1 16,5-3-3-16,4-1-2 15,9-4-3-15,3-7-1 16,5 4-1-16,5-8 3 16,3 8 0-16,5-1 3 15,4 9-3-15,0 3 0 16,-5 0 3-16,-3 3 1 15,-9 9 5-15,-4 7 3 16,-9-4-4-16,-4 19 1 0,-9 3-3 16,-8 9 2-1,0-1-2-15,0-4 0 16,0-3-3-16,0-4-2 16,0 0 3-16,0-15 0 0,5-4-1 15,3-4 1-15,9-7-4 16,4-4-2-16,5 0-3 15,12 4 1-15,9 7 1 16,4 4 2-16,8 4-1 16,5 11 1-16,-5-3 4 15,-3 7 1-15,-14 0 1 16,-8-1 2-16,-8 1 10 16,-9-3 5-16,-9 3 2 15,-12-4 1-15,0 4-7 16,-5-12 0-16,-4 1-6 15,-3-16-1-15,-6-7-4 16,1-7-1-16,4-4-6 0,0-1-1 16,4-7-43-16,9 1-18 15,9-1-39-15,12 0-13 16,12-4-5 0</inkml:trace>
  <inkml:trace contextRef="#ctx0" brushRef="#br1" timeOffset="138002.0258">6226 15451 212 0,'-4'-4'82'0,"-9"4"-44"0,5 4-22 16,3 0 22-16,5-4-16 15,-8 7-4-15,4 1-7 16,8-1-2-16,0 5-5 16,0-9 2-16,9 5 3 0,4-4 1 15,-4-4 2-15,4 0-6 16,0 0-2-16,-5 0-2 0,14 0 1 15,-5 0 0 1,5-4 3-16,16 4 6 0,-4-8 2 16,-8 5-1-16,0 3 2 15,-9 0-4-15,-4 0-1 16,0 11 2-16,-4 0 5 16,-5 12-5-16,-4 0-2 15,-4 3-1-15,0 19-1 16,0 12-2-16,-4-1-1 15,-9 5 1-15,-4-5 3 16,5 8 0-16,-1-7 0 16,0 3-5-16,5-3-3 15,-1-4 2-15,1-8 0 0,-1-7-4 16,5-4 1 0,0-8-27-16,0-7-9 15,4-8-44-15,8-7-18 0,13-15-57 16</inkml:trace>
  <inkml:trace contextRef="#ctx0" brushRef="#br1" timeOffset="138646.6558">6854 15851 132 0,'-4'-4'52'0,"4"4"-28"0,0 0-28 0,0 0 10 15,0 0 6-15,0 0 4 16,0-8 1-16,4 5 2 15,-4-9-10-15,0 1-5 0,0 0-3 16,0 11 1-16,0-8 1 16,5 1 7-16,-5 3 4 15,0 0 6-15,0 0 2 16,0-3 4-16,0-1 3 16,0 1 0-16,-5-1 2 15,1-7-6-15,0 0-1 0,0-4 0 16,-1-3-9-1,5-1-4-15,0 4-6 16,0 0-2-16,0 0 3 16,0 0 1-16,5 1-6 15,-1 2-2-15,0 9 2 16,5-4 1-16,-5-1 0 16,8 1-2-16,1 11 1 15,4 0 1-15,-4 0 5 16,0 11 4-16,-1-7-2 15,1 15 0-15,-4-12 6 0,-5 20 4 16,0-8 4 0,-4 11 1-16,0-7-2 0,-8 11-2 15,-1-12-6-15,-4 5-1 16,-8 6-6-16,4-10-2 16,-4 0-2-16,4-19 0 15,0-4-29-15,0-4-11 16,4-15-73-16,13-4-28 15,-4-3-35 1</inkml:trace>
  <inkml:trace contextRef="#ctx0" brushRef="#br1" timeOffset="146271.0114">16638 7546 108 0,'0'-8'41'0,"0"4"-22"0,0-7-9 16,0 3 12-16,0 5-6 0,0-5 1 15,0 1 1 1,0-1 3-16,0 4-11 16,0-3 5-16,0 3 5 0,0 0-7 0,0 0-2 15,0 4-4-15,4 0-2 16,1 0 1-16,-1 4 1 15,4 4-1-15,1 3 1 16,4 0-2-16,-1 4 0 16,5 0 3-16,0 4 3 15,0 0-4-15,0 4 1 16,5-1-1-16,3 5 3 16,-4-1 1-16,0 1 1 15,5-1-2-15,-9-3-1 0,0-1-3 16,-4 1 1-1,-1 0 0-15,-3-1 3 0,-1 1-3 16,1 3 1-16,-1-3-1 16,-3 3 1-16,-1 1-2 15,0-5-1-15,0 1 1 16,-4 3 1-16,0 4-1 16,0 4-1-16,0 0 1 15,-4 0 1-15,4 0 1 16,-4 0 0-16,0-4-2 15,-1-3 1-15,1-5-2 16,0-3 2-16,0 0-4 16,-1-4-2-16,1 4 0 0,0-8 1 15,-9 1 1 1,-4-1-1 0,9 0-2-16,-5-3 1 0,0-1 1 15,0-3-28-15,-4 0-11 16,9-4-42-16,25-34-109 31</inkml:trace>
  <inkml:trace contextRef="#ctx0" brushRef="#br1" timeOffset="146945.904">16651 7821 160 0,'4'-4'60'0,"-8"4"-32"0,4-23-11 0,0 20 22 15,0-5 0-15,0 1 1 16,0-5-10-16,0 1-4 15,0-8-15-15,0 0-4 0,0 0-1 16,0 1 6-16,0-1 2 16,0-4-3-16,-4 0 1 15,4 1 2-15,0-8 1 16,0 7-2-16,0 0 0 16,0 5-7-16,0-1-2 15,0 4-4-15,4 3-3 16,-4-7 6-16,4 16 3 15,-4-9-3-15,4 5-2 0,1 3 0 16,-1 4 1-16,4 0-3 16,1 4 0-16,4 3 1 15,4 5 0-15,4-9 2 16,0 16 1-16,5-7-4 16,3-1 1-16,1 4 0 15,4 4 2-15,-4 3-1 16,-5 1-1-16,-4 3 3 15,-4-3 0-15,-4 0-1 16,-5-4-2-16,1-4-21 16,-5 0-9-16,0-4-38 15,1-3-14-15,-1-8-50 16</inkml:trace>
  <inkml:trace contextRef="#ctx0" brushRef="#br1" timeOffset="147638.461">17474 7421 168 0,'-21'-19'66'0,"17"12"-36"0,0-5-9 0,-5 9 22 16,1 3-1-1,-1 0 1-15,1 0-12 0,-1 7-7 16,-4 4-13-16,1 8-3 0,-1 8-1 15,0 7-3-15,1 11-3 16,-1 0 0-16,4 12-1 16,5-4 0-16,8-1 0 15,5-6 2-15,4-9 1 16,8 1 1-16,13-8 2 16,8-18 8-16,5-9 3 15,-5-6-2-15,1-16 1 16,-5-4-7-16,-4-11-1 15,-4-7-2-15,-9-5 1 0,-8-6-4 16,-9 6 0-16,-13 5-1 16,-3 3-2-1,-5 4 1-15,-9 8-1 16,-4 3-11-16,5 4-5 0,4 0-6 16,4 4-38-1,4 4-3-15,5 0-32 16,3 3-12-16,5 4 14 15</inkml:trace>
  <inkml:trace contextRef="#ctx0" brushRef="#br1" timeOffset="147940.5908">17377 7421 208 0,'-13'0'77'0,"5"8"-42"0,-1-5-17 0,5 5 23 16,4 3-6-16,0-7 0 16,4 4-7-16,5 3 0 15,8 0-16-15,4-3 4 0,8-1 4 16,1 5-9-16,4-1-1 0,0 0-8 15,0-3-2 1,0-1-20-16,-4 5-7 0,-9-5-21 16,-4-7-8-1,0-11-76-15</inkml:trace>
  <inkml:trace contextRef="#ctx0" brushRef="#br2" timeOffset="153688.9746">17097 8711 208 0,'-5'-8'77'0,"5"8"-42"0,-4 0-32 0,4 0 17 16,0 4-8-16,0 0 1 15,0 7-4-15,0 1 2 16,0 10-6-16,0-3 1 0,0 15 4 16,0-11 0-16,0 11 2 15,0-12-4-15,0 12 0 16,0-4-5-16,0 4-2 15,0-4 0-15,-4 8 1 16,0-4-12-16,-1 0-6 16,1-7-24-16,0-5-12 0,0-3-55 15</inkml:trace>
  <inkml:trace contextRef="#ctx0" brushRef="#br2" timeOffset="153914.8895">17046 8900 276 0,'4'-16'104'0,"-4"16"-56"0,17-7-41 16,-17 7 23-16,8 0-12 16,-3 0-3-16,7-4-8 0,1 4-5 15,4-4-1-15,13 1-1 0,-5 3 2 16,-4-8-1-16,9 4-1 15,-4 4-35-15,8-7-14 16,-5 3-81 0</inkml:trace>
  <inkml:trace contextRef="#ctx0" brushRef="#br2" timeOffset="154141.3332">17148 9032 244 0,'0'-4'90'0,"0"0"-48"0,4 4-40 0,0 0 19 0,0 0-15 16,5 0-4-16,4 0-3 15,3 0-1-15,1 0 2 16,-4 0-53-16,8 4-22 0,-4 0-22 15</inkml:trace>
  <inkml:trace contextRef="#ctx0" brushRef="#br2" timeOffset="154363.6321">17080 9231 316 0,'-13'19'118'0,"13"-19"-64"0,4 4-41 0,-4-4 28 16,9 4-8-16,8-4 3 16,0 4-14-16,-5-1-3 15,14-6-11-15,-5-1-5 0,13 0 0 16,-9 0-11-16,14 1-2 16,-5-5-52-16,4-3-22 15,-8 3-76 1</inkml:trace>
  <inkml:trace contextRef="#ctx0" brushRef="#br2" timeOffset="155461.6898">14142 6244 220 0,'-4'-11'82'0,"8"11"-44"0,-4 4-31 15,0 0 18-15,0 3-4 0,0 1-1 16,5 10-2-16,3 24-1 16,1 3-9-16,3 8-3 0,-3 0 1 15,-5 3-3-15,0-3 0 16,-4 0-1-16,0-4 1 16,0-4 0-16,-4-3 3 15,0-4-12-15,0-16-3 16,-1-7-16-16,1-7-4 15,0-8-7-15,4-19-1 16,0-7 3-16,4-20 1 16,0-14-25-1,5-8-39-15,-1-11 27 16,1 7 218 0,-1 12-53-1,-4 18-10-15,5 16-41 16,-1 7-20-16,1 15-1 15,4 19 0-15,-1 16-12 16,5 2 0-16,-4-2 0 0,0-5 0 16,4 12 1-16,0-12 2 15,4 8 2-15,-4-7-1 16,0 3 4-16,0-8-7 16,0 1 1-16,-4 0-6 0,-1-5 1 15,1-2-1 1,-4-9 3-16,-1-3 1 0,5-12 3 15,-5 1-5 1,1-23-1-16,-1-1-4 0,-3-18-3 16,-1 4-14-16,-4-11-6 15,-4-20-39-15,-1 20-17 16</inkml:trace>
  <inkml:trace contextRef="#ctx0" brushRef="#br2" timeOffset="157082.2879">20064 11049 156 0,'8'-26'57'0,"-12"15"-30"0,4 11-12 0,0 0 18 16,0 0-3-16,0 0 0 16,-4 3-13-16,-1 16-3 15,5 4-8-15,0 11 0 0,5 7 1 16,-1 5-1-16,0 3 1 15,0 4-2-15,1 3 0 16,-1 4-3-16,0 8 1 16,0-11-4-16,1-1 0 15,-1-7-34-15,0-7-15 16,-4-8-56 0</inkml:trace>
  <inkml:trace contextRef="#ctx0" brushRef="#br2" timeOffset="157320.2943">20013 11000 212 0,'4'-11'82'0,"-4"-4"-44"0,17 4-25 15,-13 7 22-15,5 0-12 16,3 0 0-16,5 4-16 15,5 0-5-15,-5 0-1 16,0 0-1-16,16 4 2 0,-3 0-1 16,13 0-1-16,20-4-32 0,-3 0-16 15,-5-8-64 1</inkml:trace>
  <inkml:trace contextRef="#ctx0" brushRef="#br2" timeOffset="157530.3335">20072 11374 264 0,'13'-8'99'0,"-9"4"-54"0,5 1-44 0,-5 3 21 0,4 0-14 15,1 0-4 1,12 3-6-16,-4 1 1 15,25 4 1-15,-3-1-58 0,16 5-23 0,30-1-23 16</inkml:trace>
  <inkml:trace contextRef="#ctx0" brushRef="#br2" timeOffset="157729.7487">20161 11777 240 0,'-8'12'90'0,"8"-12"-48"0,0 0-27 0,4 0 24 16,0 0-12-16,0 0-3 15,13 0-14-15,-4-8-6 16,25 4-3 0,22-3-30-16,8 3-13 0,4-11-84 15</inkml:trace>
  <inkml:trace contextRef="#ctx0" brushRef="#br2" timeOffset="158296.1585">20722 10989 236 0,'-22'23'90'0,"18"-23"-48"0,0-19-27 16,4 15 24-16,4-7-15 15,5-1-1-15,3 5-9 16,1-1-1-16,17 1-8 16,-5 3-3-16,18 4 1 0,-5 0-2 15,4 8-1-15,-3-1 3 16,-6 8 0-16,-3-3 1 15,-9 10 0-15,1 12-2 16,-18 0 1-16,0-11 0 16,-12 7 1-16,-1-4-2 15,-21 1-2-15,5-5 1 16,-1 1-1-16,5-4 0 0,0 0 0 16,4-4-5-16,9 0-1 15,3-4 0-15,18 0 4 16,0 1-1-16,17 3 1 15,16 4 0-15,1 3 0 16,-9 1 6-16,-8 0 2 16,-5 7 11-16,-8 0 4 15,-8 0 4-15,-9-3 4 16,0-5-4-16,-13 8-3 16,0 0-8-16,-12-3-4 15,-1-4-8-15,-12-5-1 16,4-3-6-16,-8-15-1 15,8 0-30-15,0-22-12 16,4 3-37-16,13-19-14 0,4-15-37 16</inkml:trace>
  <inkml:trace contextRef="#ctx0" brushRef="#br2" timeOffset="158792.4945">21261 11023 300 0,'-9'-8'112'0,"5"16"-60"0,4-19-47 0,0 11 24 15,0 0-12-15,4-12 1 16,5 5-9-16,-5 3-1 16,13 4-4-16,17-11-3 0,-4 7 2 15,-5 0-2-15,17 0 2 16,1 1-2-16,-1 3 2 16,18 0-2-16,-9-4 2 15,-9 8-2-15,-16-4-1 16,-5 0 14-16,-4 11 5 0,4 4 2 15,-8 8 2 1,-5 7-7-16,-4 19 1 16,-8 0-8-16,-4-4-1 15,4-15-4-15,-9 27-1 0,4-4-1 16,-3 11-2-16,-5 34 1 16,8-45-1-16,1-4 0 15,3 0 2-15,1 11-12 16,4-15-3-16,4-22-82 15,5-23-10 1,4-15-7-16,-1-15-22 16</inkml:trace>
  <inkml:trace contextRef="#ctx0" brushRef="#br2" timeOffset="159197.6638">21978 10910 272 0,'-13'-8'101'0,"5"-3"-54"0,3-8-28 0,1 19 26 15,4-11-19-15,0-12-7 16,4 4-9-16,-4 4-2 15,9-11-5-15,12-4 0 0,5 3 3 16,3 5-3-16,5 10-2 16,0 5 0-16,-8 7 1 15,-5 0 3-15,4 7 2 0,-3 5 12 16,-5-1 5-16,0 0 1 16,-9 4 2-16,1 0-6 15,-14 8-3-15,1-4-8 16,-9 4-4-16,1-1-6 15,-10-7 0-15,1 8-20 16,-17-12-9-16,4-7-27 16,9-8-10-16,3 0-16 15,5-7-4-15,0-30-43 16</inkml:trace>
  <inkml:trace contextRef="#ctx0" brushRef="#br2" timeOffset="160070.5074">22415 11215 204 0,'-13'-11'77'0,"13"11"-42"0,-4 0-28 0,4 0 20 15,-4 8-10-15,0 7 1 16,-1 7-7-16,1 5 1 16,4 3-7-16,0 11 6 0,0-7 2 15,0 8-4-15,0 3-3 16,0-3-3-16,0-1-3 16,0 1 3-16,0-5 0 15,0-3-1-15,-4-7 1 16,0-9-2-16,-1-6-1 15,5-12-8-15,-4-8-5 16,0 1 2-16,0-23 2 0,4-20 2 16,-5 13 3-16,1 3-1 15,4-11 4 1,0 11 0-16,4-8 1 16,5-7 8-16,-5 11 7 15,5 16-1-15,-5 10 0 16,9 24-8-16,-1-12 0 15,14 26 1-15,-5-3-1 16,17 18-1-16,-8-3-1 16,12 15 0-16,22 22 9 15,-9-7 3-15,-8-15 1 16,-9-12 0-16,-4-7 10 16,-8-11 8-16,-5-12-6 0,0-11 0 15,-4-19-7-15,-4-18-2 16,-5-16-11-16,-3 4-3 15,-1 11-2-15,-4-41 0 16,4-42-27-16,-4 12-11 16,-4 15-56-16,4 14-24 15,-9 20-49 1</inkml:trace>
  <inkml:trace contextRef="#ctx0" brushRef="#br2" timeOffset="162308.5146">2338 16986 204 0,'0'15'77'0,"0"-22"-42"0,4-8-41 0,0 11 14 16,1-4-3-16,-1-3 2 15,4 0 1-15,1 3 0 0,-1-3-4 16,9 11 2-16,-4-8 0 0,-4 8 4 15,-1 0 4-15,-8 8 20 16,0-5-9 0,-4 9-1-16,-5-1-10 15,1 4-1-15,-5-3-2 16,0-1 3-16,1-4-3 16,-1 1-1-16,9-8-4 15,-9 0 1-15,4 0-6 16,1-4-1-16,-5 0-2 15,9 1 0-15,4-1-18 0,0 4-9 16,4 0-36-16,9 7-16 16,-5 5-39-1</inkml:trace>
  <inkml:trace contextRef="#ctx0" brushRef="#br2" timeOffset="162922.4402">2355 17755 212 0,'-13'-7'79'0,"5"3"-42"0,-5 0-28 16,0 4 19-16,1-7-10 16,-1-8-3-16,-4 11-2 15,0-7-1-15,0 3-6 16,0 4-4-16,4-7 1 0,0 3-2 16,5 5 2-16,4-5-4 15,4 4-2-15,4 4-3 16,4 0 1-16,1 0 3 0,-1 12 1 15,5-1-2 1,-4 4 2-16,-1 4 10 0,-4-4 5 16,-4 8-2-1,0 3 1-15,-4 1 1 0,-4 3 1 16,-1 0 3-16,1-8 3 16,-1 1 2-16,1-12 3 15,-9-7-5-15,-5-8-1 16,10-7-11-16,-1-4-5 15,4 0-6-15,5 0-1 16,4 4-1-16,4-1 3 16,1 1-2-16,3 0 1 15,1 11 0-15,3-8-2 16,1 8 3-16,-4 8 2 16,-5-8 0-16,0 11 2 0,-4-7 0 15,-4 3 1-15,-5 5-2 16,-3-9 1-1,-1 5-31-15,0-8-13 16,0 0-39-16,5 0-17 0,8 0-34 16</inkml:trace>
  <inkml:trace contextRef="#ctx0" brushRef="#br2" timeOffset="163102.7141">3149 17744 88 0,'8'-41'35'0,"-12"10"-18"0,4 1-16 0,-4 23 8 15,-1-1 3-15,-7 8 5 16</inkml:trace>
  <inkml:trace contextRef="#ctx0" brushRef="#br2" timeOffset="163579.7242">3098 17623 202 0,'-30'4'15'16,"9"-4"6"-16,0 4 1 16,-1 0-12-16,1-4 10 0,4 0 3 15,0 0-5-15,4 0 0 16,1 0-11-16,-5 0-2 0,8 4-3 31,1 7-2-31,4 8 1 16,4-8-4-16,4-7 2 15,0 3 1-15,4-14 8 16,1 3 5-16,8-7 0 16,-4 11 0-16,-5-8-1 15,-4 16 2-15,1 3-3 16,-1 4-1-16,-4 4 2 16,-4-4 3-16,-5 8-2 15,1-1 2-15,-5-3 1 16,-4-4 2-16,0-3-4 15,4-1 0-15,1-11-4 16,-1 0 1-16,0 0-8 0,0-11-4 16,1-1-3-1,7 1 3-15,1 0-2 0,4-1-1 16,4 1 0-16,1 3 0 16,3 5 0-16,1 3 0 15,-1 3 3-15,1 5 0 16,-5 3 7-16,-4 4 4 15,0 1 3-15,-4 2 3 16,-5 1-9-16,1-7-2 16,-5 10-19-16,-8-3-7 15,-5 4-50-15,-16 3-21 16,-1 4-49 0</inkml:trace>
  <inkml:trace contextRef="#ctx0" brushRef="#br2" timeOffset="165007.3587">4575 16990 184 0,'-4'-8'71'0,"-1"1"-38"0,-3-5-19 16,4 9 22-16,-5-5 2 15,1 1 2-15,-5-1-7 16,0 0-3-16,-4 5-16 16,-4-9 4-16,-4 5 3 0,-1 3 4 15,-8-3 2-15,0 3-3 16,-4-4-3-16,4 4-7 16,-4 4-1-16,4 0-4 0,0-7 2 15,0 7-4-15,8-4-2 16,1 8-5-16,4 3 0 15,4 5-2-15,0-1-2 16,4 12 0-16,0-1 3 16,5 12 0-16,-1 0 1 15,9 4-3-15,-4 3 2 16,0 1 1-16,0-1 0 16,-5 8 0-16,5-3 0 15,4-1 0-15,0 4 2 0,0-15-3 16,0-8 0-1,4 5-6-15,5-9 0 0,-1-3-6 16,1 0 1 0,8-8-1-16,4-7 3 0,4 3 1 15,13 5 3-15,5-8 4 16,4 7 1-16,-1 4 1 16,1 4 2-16,-13 7-6 15,0 4 1-15,-9 4 3 16,-3 4 2-16,-14 0 0 15,-4 3 1-15,-12 5 9 16,-9-1 4-16,-9-7-1 16,-12-5 1-16,4 1-7 15,-12-15-1-15,3-4-4 0,5-11-1 16,0-8-8-16,8-7-2 16,5-12-34-1,8 1-13-15,8-1-32 0,18 4-13 16,16-3-33-1</inkml:trace>
  <inkml:trace contextRef="#ctx0" brushRef="#br2" timeOffset="165534.5829">5279 17209 228 0,'5'-42'88'0,"-5"27"-48"0,-5-11-23 16,1 11 27-16,0-1-3 15,-4 1 2-15,-5 4-8 16,-4 0-2-16,0 7-18 15,-4 4 2-15,4 11 3 0,0 4-7 16,-13 12 0-16,-4 14-12 16,4 16-3-16,1 11 1 0,7 15 0 15,5 3-2 1,13 1 2-16,8-11-1 0,13-1 0 16,5-7 2-1,3-8 0-15,5-3-3 16,8-16 2-16,9-10 1 0,12-20 2 15,0-19 1-15,-3-11 3 16,-1-18-1-16,-8-12 0 16,-9-15-1-16,-4-12 2 15,-13 1-1-15,-8-1 0 16,-18 5 1-16,-12-1 1 16,-12 8-1-16,-5 22 1 15,4 8-9-15,-8 0-3 16,4 4-28-16,0 4-14 15,-4-8-35-15,21 4-114 16</inkml:trace>
  <inkml:trace contextRef="#ctx0" brushRef="#br2" timeOffset="166238.3296">5768 17243 272 0,'-13'-4'104'0,"9"4"-56"0,4 0-58 0,0 4 16 16,0 7-4-16,0 4 1 15,0 15-4-15,0 4-1 16,0 23 1-16,0-8 0 0,0 19 1 16,0-12 0-16,4 1 2 15,0-5-8-15,0-6-3 16,1-5-9-16,3-11-1 15,1-7 1-15,-1-4 1 16,1-19 5-16,-1-8 3 16,1-7 5-16,-1-19 2 0,1-7 4 15,-5-12 3-15,0-15 4 16,0 0 2-16,1 4 6 16,-1 11 3-16,0 16 7 15,0-5 6-15,1 20-5 16,-5 6-2-16,4 13-12 15,0 6-4-15,0 16-6 16,9 19-1-16,8 11-1 16,0 11 1-16,9 4-7 15,4 8 1-15,4-4 1 16,0-4 1-16,1-3 1 0,-5-9 2 16,-5-10 12-1,-3-12 8-15,-5-11 17 0,-4-8 8 16,-4-18-9-16,-5-8-5 15,-3-8-15-15,-1-11-4 16,-4-15-6-16,-4-8-3 16,-5-11-5-16,1-7-2 15,3 3-17-15,5 4-5 16,5 4-28-16,-1 15-11 16,4-3-33-16,5-1-15 15,4 7-24 1</inkml:trace>
  <inkml:trace contextRef="#ctx0" brushRef="#br2" timeOffset="167126.1677">7317 16677 196 0,'4'-4'74'0,"-4"4"-40"0,-8-8-11 16,3 8 26-16,-3-3-5 16,-1 3 1-16,-3-8-10 15,-1 4-4-15,-8-7-17 16,-22 0 9-16,5-4 6 0,4 3-2 16,9 5-1-16,3 3-6 15,-3-7 0-15,0 3-9 16,-1 4-2-16,5-3-3 0,0 7-1 15,4 0-3 1,0 11-2-16,-5 19-4 0,5 12 0 16,0 18 0-1,1 19 2-15,3 4 1 0,0 8 3 16,5 7-3-16,-1 8 0 16,5 3 1-16,4 0 2 15,0-18-1-15,4-1-1 16,0-7 1-16,1-3 1 15,-1-13-1-15,0-2-1 16,0-20 3-16,1-4 2 16,-1-11 0-16,0-7 2 15,5-12-4-15,-1-11-2 0,9-18-20 16,4-5-8 0,5-7-35-16,25-8-12 0,8-15-70 15,0 0-58 1,-8 1 77-16</inkml:trace>
  <inkml:trace contextRef="#ctx0" brushRef="#br2" timeOffset="167442.5268">7572 17043 204 0,'-13'26'77'0,"13"-26"-42"0,-17 34-17 0,13-26 25 16,-5 3-7-16,1 0-1 16,-1 16-13-16,1-5-6 15,-1 23-9-15,1-7-5 0,-1 11 1 16,1-7-2-16,-1 7-1 15,5 19 1-15,0-12 1 16,0-11-17-16,4-7-4 16,0-8-37-16,4-3-14 15</inkml:trace>
  <inkml:trace contextRef="#ctx0" brushRef="#br2" timeOffset="167653.3242">7555 17058 260 0,'4'-12'99'0,"0"20"-54"0,9-31-39 15,-9 16 20-15,9 3-14 16,12 0-4-16,1-3-5 16,8 3-3-16,4 0 1 15,9 0-1-15,-5-3 0 0,1-1-3 16,-5 1 2-16,0-5-41 15,-8 5-17-15,-5-1-54 16</inkml:trace>
  <inkml:trace contextRef="#ctx0" brushRef="#br2" timeOffset="167864.3763">7478 17310 252 0,'4'8'96'0,"-4"-8"-52"0,13 4-45 0,-13 0 20 15,13-4-7-15,-5 0 1 16,22 3-10-16,-4-3-1 16,16 4-2-16,-8-4-7 0,8 0-3 0,18 0-109 15</inkml:trace>
  <inkml:trace contextRef="#ctx0" brushRef="#br2" timeOffset="168056.8455">7529 17623 252 0,'-17'23'96'0,"17"-23"-52"0,0 23-36 16,0-23 21-16,4 3-9 15,1 5-1-15,7-16-11 16,1 8-5-16,21-3-2 16,26-9-15-16,-1-6-3 0,9-1-110 15</inkml:trace>
  <inkml:trace contextRef="#ctx0" brushRef="#br2" timeOffset="168626.1344">8111 16929 256 0,'-9'8'96'0,"9"-8"-52"0,0 0-21 0,0 0 29 0,0 0-18 15,9-8-7-15,3 5-12 16,1-9-5-16,8 12-5 16,9 0-2-16,-4 0 3 0,-1 12 1 15,-4-1 1-15,-4 0-4 16,-4 12-3-16,-5 3 0 16,-8 1-1-16,0 3 2 15,-12 4 3-15,-1 0-2 16,-4 0-2-16,0-4-3 0,4 0 1 15,1-7-10 1,3-8-3-16,1 0 0 0,8-4 1 16,8 1 5-1,9-1 5-15,4 0 0 0,0 1-1 16,9-1 0-16,0 8 0 16,0 3 3-16,-5 1 2 15,1-4 6-15,-5 3 6 16,-8 1 19-16,-9 3 10 15,-8 1-5-15,-9-1-2 16,-4 1-15-16,-9-1-5 16,-12 0-9-16,0-7-2 15,0-4-4-15,0 0-3 0,-1-3-27 16,5-16-10 0,9-7-29-16,8-8-9 15,8-4-44 1,9-7-57-16,5 0 56 0</inkml:trace>
  <inkml:trace contextRef="#ctx0" brushRef="#br2" timeOffset="169152.7941">8607 16926 272 0,'-4'-19'104'0,"4"15"-56"0,0-3-45 0,0 7 23 16,0-4-15-16,0 4-3 15,4-8-3-15,5 8-1 16,4 0-2-16,4 0 5 0,8 8 3 16,13-8-3-16,5 0-2 15,8 11-2-15,-1-7-3 16,1 7 1-16,-4 0-1 0,-9 5 4 16,-4 2 5-1,-8-2 15-15,-5 10 9 16,-4 0 5-16,-4-3 2 0,-5 0-3 15,-4 7 0-15,-4 4-16 16,-4 7-7-16,-4 8-9 16,-5 4-2-1,0 7-1-15,0 4-2 0,5-7 1 16,0-4-1-16,-1-8 0 16,1-7 0-16,3-8-27 15,1-4-9-15,4-11-35 16,4-3-13-16,5-16-26 0,-1-15-8 15,5-7-5 1</inkml:trace>
  <inkml:trace contextRef="#ctx0" brushRef="#br2" timeOffset="169739.1965">9575 16892 152 0,'-13'-8'57'0,"9"4"-30"0,0-7-14 16,4 7 17-16,0-3-11 15,0-4-3-15,4-8 6 16,5-4 5-16,3 0-14 16,1 5 0-16,0-5-2 0,0 0-4 0,-1 12-2 15,5 3-2 1,-4 8-3-16,0 8 12 16,-5 15 4-16,1 3 7 15,-5 4 6-15,0 4-5 0,-4 0-2 16,-4 4-6-16,0-4 0 15,-5-4-3-15,1 4 2 16,-5-8-8-16,0 1-2 16,1-12-3-16,-1 4 1 15,0-8-11-15,0-7-4 16,1-4-25-16,3-4-9 16,9-4-36-16,0-7-12 15,4-4-24 1</inkml:trace>
  <inkml:trace contextRef="#ctx0" brushRef="#br2" timeOffset="170173.0837">10106 16982 260 0,'-5'-15'96'0,"1"15"-52"0,0 4-38 0,4-4 29 16,-9 15-13-1,5 11-6-15,0 5-3 16,0 3-8-16,-1 7 4 0,1 1 3 16,0 3-4-16,0 8-2 15,-5-1-3-15,1 5 0 16,-1 0-11-16,1-8-2 0,-1-4-35 15,5-11-15-15,4-12-7 16,0-3 1 0,0-11-28-16</inkml:trace>
  <inkml:trace contextRef="#ctx0" brushRef="#br2" timeOffset="170503.9909">10063 17205 204 0,'4'-61'77'0,"-4"35"-42"0,5-4-17 16,-5 19 25-16,4 11-9 15,0-8 0-15,5 8-13 0,-1 8-3 16,5 7-10 0,0 4 1-16,4 11 4 0,0 4-5 15,8 7 0-15,1 4-4 16,-5 1-3-16,0 3 6 16,0-4 3-16,0-11 12 0,-4 0 6 15,0-4 1-15,-4 0 0 16,0-7-10-16,-5-8-4 15,1-4 5-15,-5-7 4 16,0-8-11-16,1-7-2 16,-5-12-7-16,0-3-1 15,0-19-3-15,0-4-1 16,4 3-15-16,0-10-4 16,0 10-47-16,5-3-19 15,-1 4-90-15,1 4-46 16,8 3 112-1</inkml:trace>
  <inkml:trace contextRef="#ctx0" brushRef="#br2" timeOffset="171178.1389">10441 16466 204 0,'-4'-4'77'0,"4"11"-42"0,0-3-41 16,0 7 49-16,4 1-13 15,0 3-7-15,5-4-4 16,20 0-8-16,5 1-1 16,0-5-2-16,5 1 0 15,-1-1 0-15,0 5 0 16,0-12 2-16,0 3 1 15,-8 5 3-15,4-8 2 16,-8 0-5-16,-5 0 1 16,-4 0 4-16,0 0 4 0,-5 0-8 15,1 0-4-15,0 0-3 16,0 0-1-16,-1 0-2 16,-3 11 1-16,-1 4-2 15,1 4-1-15,-1 11-2 16,1 8 1-16,-1 11 1 15,1 0 0-15,-1 15 2 16,-3 0 1-16,-1 8 7 16,0 4 4-16,0 7-1 0,-4 11 2 15,-4 8 12 1,-4-16 4-16,-5 1 7 16,-4-15 1-16,-4-4-13 15,-1-12-3-15,1-7-9 16,0-3-4-16,-5-12-10 0,-3-12-5 15,-5-11-37-15,4-11-17 16,0-11-52-16,13-8-22 16,13-30-48-1</inkml:trace>
  <inkml:trace contextRef="#ctx0" brushRef="#br2" timeOffset="173069.298">10131 14949 232 0,'-8'-15'88'0,"8"15"-48"0,-9-7-29 16,5 7 23-16,0 3-14 15,-1-3-1-15,1 8-13 16,0 0-4-16,4 18-2 15,0 27 0-15,0-4 0 0,-4 7 0 0,-1 1 0 16,1-4 0-16,0-4 2 16,0 0-1-16,-1-4-1 15,-3-7-6-15,4-4-1 16,-1-8-8-16,1-7-3 16,0-8-4-16,4-11-1 15,0-11 10-15,0-8 5 16,-4-19 3-16,8-14 4 15,0-20 2-15,0 23 4 16,1 4 11-16,3-4 5 16,1 0 8-16,-1 7 7 0,-4 8-6 15,5 8-3 1,-5-4-15-16,5 15-5 16,8 3-5-16,0 16 1 0,4 11-2 15,0 15-1-15,0 15 1 16,1 8 1-16,-1 8 1 15,-4-12 1-15,0 0-5 16,0-4 1-16,-5-4 6 16,-3-14 4-16,-1-5 1 15,1 1 3-15,-5-4 2 16,0-4-1-16,1-4 4 0,-1-11 0 16,0 0-8-1,-4-11-2-15,0 0-7 16,0-27-2-16,0 8-2 15,0-30 0-15,0 7-16 0,4-11-5 16,1 11-16-16,3 4-5 16,-4 11-29-16,5-7-14 15,-1 11-39 1</inkml:trace>
  <inkml:trace contextRef="#ctx0" brushRef="#br2" timeOffset="173718.5766">10925 14821 260 0,'-13'4'96'0,"5"0"-52"0,-9 7-38 16,4-3 20-16,0-1-10 15,5 1 1-15,-9 7-12 16,4-4-3-16,-4 8-2 15,4-8-3-15,5 8 2 0,-5-4 1 0,9 4 0 16,0-4 2-16,4 4 1 16,0 0 5-16,4-8 5 15,0 4-1-15,5 4 1 16,-5-11-1-16,4 7 2 16,-3-4-1-16,3 8 0 15,1 7-7-15,-1-7-2 16,-4 0-2-16,5 4 1 15,-1 3-4-15,-4-3 0 16,1-5 1-16,3 5 0 16,-4-4 0-16,5 4 2 15,-5-5-3-15,5 9 0 16,-5-5 1-16,0 5 0 16,0-4 6-16,1-5 4 15,-1 9 3-15,-4-8 5 0,0-4-1 16,0-4-1-16,0 4-4 15,-4-4-2-15,-5 1-6 16,-8-5-1-16,-4-7-23 16,4-3-12-16,0-1-30 15,-8-8-11-15,-1 1-10 16,9-15-1-16,4-23-31 16</inkml:trace>
  <inkml:trace contextRef="#ctx0" brushRef="#br2" timeOffset="173970.7216">10836 14757 184 0,'-17'30'68'0,"17"-30"-36"0,-17 19-15 0,13-15 20 16,-1 3-2-16,1-3 4 15,4 0-4-15,0 0 1 16,9-4-20-16,-5 0-5 0,9-4 0 16,-1 4-7-16,9-8-2 15,-4 5-19-15,13-9-6 16,-4 5-42-16,16 7-18 16,-8 0-31-16</inkml:trace>
  <inkml:trace contextRef="#ctx0" brushRef="#br2" timeOffset="174572.7051">11298 14946 248 0,'-12'0'93'0,"12"0"-50"0,-13 0-28 0,9 0 24 16,-5 0-8-16,5 0-1 16,0-4-10-16,-1 0-2 15,5 0-11-15,0 0-4 0,9 1-2 16,-5-1 1-16,13 0 3 16,-4-3-7-16,4 3 0 15,0 4 0-15,0 4 1 16,-4 3 3-16,-5-3 1 15,1 3 1-15,-5 5 0 16,0-1-5-16,-8 8 1 16,4 0 0-16,-9 7 0 15,5-3-5-15,0-1-1 16,0 1-2-16,4 0 2 16,0-4 2-16,4-1-1 15,0-2 4-15,9-1 2 16,-5-4-2-16,5 4 0 0,-4-4 1 15,3 4 0-15,-3 1-3 16,3 6 2-16,-3-3 7 16,-1 4 6-16,1-4 22 15,-5 3 11-15,0 1-4 16,-4-1-1-16,0 1-10 16,-8 3-4-16,4-3-8 15,-13 0-3-15,4-1-9 16,-12-10-4-16,3 3-4 15,-7-8-1-15,3 5-25 0,1-20-9 16,3 4-23 0,14-7-8-16,-1 0-20 0,18-20-8 15,16-14-43 1</inkml:trace>
  <inkml:trace contextRef="#ctx0" brushRef="#br2" timeOffset="175069.1367">11549 14848 276 0,'-9'-16'104'0,"9"16"-56"0,-8-11-27 15,4 11 28-15,-1-15-15 16,1 4-5-16,0-4-14 16,0 0-7-16,4-4-5 15,0 7-5-15,8-6 1 0,9 2-1 16,4 9 0-16,5 7 0 15,-5 7-2-15,0 5 3 16,5 3 0-16,-5 4 3 0,0-4 1 16,-4 0 18-16,-4 0 11 15,0 0-1 1,-9 0 2-16,0-4-15 0,-8 5-3 16,0-1-9-16,-9-4-4 15,0 0-1-15,-4 1-1 16,4-1-5-16,1-11 1 15,-1 0-18-15,4 0-6 16,1-8-29-16,12 5-12 16,5-5-27-16,20-7-85 31</inkml:trace>
  <inkml:trace contextRef="#ctx0" brushRef="#br2" timeOffset="175595.2188">12101 15085 228 0,'-5'-15'88'0,"5"15"-48"0,-4-23-9 0,4 23 29 15,-4 4-19-15,0 4-6 16,-1 7-21-16,1 0-7 15,-4 15-4-15,3-4 0 0,-3 16 2 0,4-8 0 16,-5 7 2-16,1-7-6 16,-1 8-3-1,1 7-26-15,-1-4-9 0,5-7-49 16,0-4-20-16,4-4-7 16</inkml:trace>
  <inkml:trace contextRef="#ctx0" brushRef="#br2" timeOffset="175819.2161">12024 15112 304 0,'-4'-12'112'0,"8"-3"-60"0,0 4-43 0,-4 11 27 16,5-4-18-16,-1-7-4 15,9 3-9-15,-5 4-4 16,13-7 0-16,-4 11-1 0,13-7 2 15,-4 7-12-15,8 0-6 16,-5 0-35-16,1 0-17 16,-5 0-12-16,-3-4-1 15,3 4-8 1</inkml:trace>
  <inkml:trace contextRef="#ctx0" brushRef="#br2" timeOffset="176030.1144">12016 15372 180 0,'-21'41'68'0,"21"-41"-36"0,8 12-18 15,-8-9 22-15,4 1-11 16,1-4-3-16,-1 0-8 16,0 0-1-16,4 0-8 15,1 0-3-15,8-4-1 0,-4 1-6 16,4-5-1-16,0 0-59 15,12-3-26-15,-3 4-1 16</inkml:trace>
  <inkml:trace contextRef="#ctx0" brushRef="#br2" timeOffset="176240.1409">11999 15685 264 0,'4'-8'99'0,"-4"8"-54"0,17-3-26 0,-17 3 29 16,8-8-19-16,-3 4-6 15,12-7-17-15,-5 3-3 16,14-3-3-16,-5 0 2 0,17-1 3 16,-8 1-44-16,8-4-20 15,-8 4-79 1</inkml:trace>
  <inkml:trace contextRef="#ctx0" brushRef="#br2" timeOffset="176838.3935">12449 14678 228 0,'-17'0'85'0,"4"-4"-46"0,0 0-17 15,5 4 28-15,-1 0-6 0,5 0-1 16,-4 0-11-16,3 0-5 16,1 0-15-16,4-4-3 0,4 1-2 15,5-5 1 1,8-7 2-16,4 4-3 0,4-4-2 15,1 0-2-15,-1-1 0 16,1 5-2-16,-1 0 2 16,1 11-2-16,-1 0-1 15,-3 0 1-15,-1 11-1 16,0 0 6-16,-4 5 6 16,-4-1-4-16,4 11 0 15,-5 0 2-15,5 1 4 16,5 14-4-16,-1 8 0 15,0 4-9-15,-8 8 0 0,-1 3-1 16,-3 11 2-16,-5 1-1 16,-4-1-1-16,-4-3 3 15,0 7 0-15,-5 0-1 16,1 4-2-16,-1-11 14 16,1-4 5-16,-5-4 8 15,-4-12 4-15,0-6-6 16,-4-12-1-16,0-8-9 15,-1-3-2-15,1-8-12 16,-4-8-3-16,-5-3-15 16,-4-8-6-16,0-3-48 0,0-1-19 15,0 1-41 1,0-1-16-16,9-3-7 16</inkml:trace>
  <inkml:trace contextRef="#ctx0" brushRef="#br2" timeOffset="177650.1795">9872 14583 192 0,'-4'-18'71'0,"4"18"-38"0,-4-12-12 0,-1 12 25 15,1-3-6-15,4-1 1 16,-4 4-6-16,0 0 1 16,0-4-20-16,-1 4 11 0,-3 0 5 15,-1 0-3-15,-3 0-2 16,-5 0-7-16,4 4-2 15,4 0-2-15,-3 7 0 16,3-11-4-16,-4 11 0 16,1 0-5-16,-5 5-2 0,4-1-5 15,-4 15 0-15,0 0 0 16,-4 12 2-16,4-1-1 16,0 12-1-1,4 0-2-15,0 18 1 0,5-7-1 16,-1 16 0-16,5-13 2 15,4 13 0-15,0-12 0 16,0 11 2-16,0-11 8 16,4 3 5-16,1-14-3 15,-1-4 1-15,0-8-2 16,5-4 1-16,-5-3-4 16,4-8 0-16,1-3-5 0,4-5-2 15,-1 1-5-15,9-15 0 16,-4-1-27-16,17-14-11 15,34-20-98-15,-4 5-41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8:54:27.3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11986 7776 448 0,'-98'-31'0'0,"-50"-3"0"0,84 23 0 0,-42-8-5 16,-34-3 1-16,-17-1 2 15,-30 4 3-15,-4 4 0 16,-25-8-7-16,-5 1-1 0,-17 11-2 16,-8-5 1-16,-4 5 5 15,-9-8 1-15,-4 8 2 16,-5 0 0-16,9 3 0 16,-8 1 0-16,16 7 0 15,1 3 0-15,-5 1 2 16,9 11 1-16,-4-3-6 15,12 3 0-15,-8 0 1 16,12 7 1-16,-3 8 1 16,3-7 2-16,13 4-3 0,-4 6 0 15,0-2 3 1,5 10 3-16,-9 1-7 0,12-5 0 16,1 9 0-16,-1 3 3 15,13 11 0-15,13 8 2 16,-4 0-4-16,21 3-2 15,9 1 4-15,3-4 1 16,5 0-3-16,9 7 1 16,12 1 2-16,4-1 3 15,1 8-2-15,-9-7-2 16,12-1 0-16,-25 16 1 16,18-1 5-16,16 1 4 15,-9-5-2-15,22-3 2 16,17 4-8-16,17-12-2 15,17-10-1-15,-5-1 0 0,18-4 0 16,16 0 0-16,5 5 2 16,13-9 1-16,12 4-6 15,9-3 0-15,8 3 3 16,21-3 2-16,31-12-3 16,3 8 1-16,17-8-2 15,1-3 0-15,37 11 2 16,9-1 2-16,9 5-3 15,25-12 0-15,21 0 1 16,-8-7 0-16,38 7-3 16,0-14 2-16,38 3 1 15,-12-8 0-15,33 0 0 16,-4-14 0-16,38 3 0 16,5-8 0-16,8-18 0 0,26 11 0 15,3-11 0-15,10-1 0 16,29 1 2-16,-9-12 1 15,-4 5-4-15,22 2 1 16,12 5 2-16,-12-8 1 16,-5 4-1-16,26-7 1 15,-9-12 2-15,-21 0 4 16,13-4-2-16,4 4 1 16,-34-4-5-16,8 1-2 0,-8 3 0 15,-21-4 1 1,-9-4-1-16,-33-7 2 0,-10-3-2 15,-37-9 2 1,-13 1 7-16,-30-8 5 16,-34 0 4-16,-42 4 1 0,-30 4 0 15,-29-8 2-15,-22-4-3 16,-21-7 0-16,-13-15-10 16,-17-1-3-16,-12 9-6 15,-13-16-1-15,-9-4-8 16,-17-11-4-16,-17 4 4 15,-16 11 3-15,-31-7 6 16,-8 3 4-16,-21 8-1 16,-42-11 0-16,-22 30-3 15,-42 11-1-15,-22 22-6 16,-46 20 0-16,-47 26-28 16,-29 38-9-16,-47 22-44 0,-47 16-19 15,-34-12-18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8:56:00.5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6">
        <inkml:traceFormat>
          <inkml:channel name="X" type="integer" max="8048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82.3859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1" timeString="2017-07-07T18:58:34.260"/>
    </inkml:context>
  </inkml:definitions>
  <inkml:trace contextRef="#ctx0" brushRef="#br0">24117 4083 304 0,'34'-30'112'0,"-25"7"-60"0,3-22-61 16,-12 30 18-16,0 0-5 15,-8-8 2-15,-13 1 6 16,-5-5 3-16,-8-10-8 16,-12-9 2-16,-14-3 4 0,-3-4-1 15,-5-14 3-15,-5 2-4 16,-7 1 1-16,-14 4-1 16,-12-8 3-16,-4 0-7 15,-17 8-2-15,-13-1-3 0,-13 9-2 16,-17 10-2-16,-17 1 1 15,5 14-1-15,-9 16 0 16,-9 11 0-16,9 11-2 16,-13 16 0-16,1 14 3 15,-1 12 0-15,4 11 1 16,1 27-5-16,8 14-1 16,8 8 5-16,-3 19 5 15,16 12-2-15,9 14-1 0,3 4 0 16,18 16-1-16,9-5-3 15,20 19 0-15,18 1 4 16,21-1 1-16,21 16 0 16,26-5-2-16,29-3 3 15,34 4 0-15,30-1-1 16,25-25-2-16,69 44 1 16,20-18-1-16,43-19 0 15,13-34 0-15,29-23-3 16,18-4 2-16,33-22 3 15,13-11 1-15,13-27-1 16,8-15 1-16,0-27-2 16,-4-22 2-16,5-30-2 15,-18-30 2-15,-114 22 4 16,127-98 6-16,-26-18 2 0,-29-20 0 16,-51-29-3-16,-21 7 0 15,-34-31-1-15,-47-7 1 16,-47-7-4-16,-46 0-3 15,-47 7-5-15,-47-15-2 16,-29 34-6-16,-39 4 0 16,-38 11-7-1,-21 11-1-15,-42 23-44 0,-13 19-18 16,-39 23-92 0</inkml:trace>
  <inkml:trace contextRef="#ctx0" brushRef="#br0" timeOffset="1247.5272">20280 1805 160 0,'-25'15'60'0,"16"-15"-32"0,-4 8-13 16,5-5 20-16,-5 5-8 16,0 3-3-16,-4 1-3 15,0-1 1-15,1 8-12 16,-6 3 5-16,1 1 3 0,4 0-8 0,4-1-1 15,5-3-5-15,4 4-3 16,8-4 0-16,4 0-1 16,5-1 0-16,4 1 0 15,9 4 0-15,-1-1 0 16,0 1 0-16,-3 11 0 16,-5 0 0-16,-5 0 2 15,-3 0 1-15,-9 0 1 16,-9-4 13-16,-3-4 6 15,-5-3-9-15,0-4-5 16,-5 0-6-16,1-15-3 16,-4-4-2-16,-5-12 1 15,5 1-39-15,3-4-18 0,14-4-76 16</inkml:trace>
  <inkml:trace contextRef="#ctx0" brushRef="#br0" timeOffset="1741.6133">20471 2039 184 0,'-4'-15'71'0,"4"26"-38"0,0-7-30 0,0 0 17 15,0 3-8-15,0 5 1 16,4 3-2-16,0 3 3 16,1 5-7-16,3 0 7 0,1-1 5 15,3 1-8-15,1 0-3 16,0-5-3-16,0-10-1 16,3 0 2-16,-3-12 1 15,4-4-1-15,0-7-1 16,0 0-12-16,0 0-5 15,0-4-5-15,0 4 0 16,-4 7 9-16,0 5 4 16,-1 3 1-16,-3 3 0 0,-1 9 4 15,-3 7 3-15,-1 7 3 16,-4 12 1-16,-4 15 0 16,-5-4 0-1,-4 0-2-15,1 7 1 0,-5-3-2 16,-5-4 0-16,1-4-1 15,-4-7 0-15,-1-4-5 16,1-11-1-16,4-8-26 16,4-12-11-16,8-10-44 15,13-27-50 1,9-15 39-16</inkml:trace>
  <inkml:trace contextRef="#ctx0" brushRef="#br0" timeOffset="2116.7355">21265 1711 200 0,'-4'19'77'0,"-5"-8"-42"0,-12-4-21 0,4 5 20 16,0 3-13-16,-9 4-4 15,-3 7-2-15,-1 4 1 16,0-3-9-16,5-1-2 0,8 1 1 15,8-5-3-15,9-3 0 16,9 0-1-16,8-4 1 16,0 4-2-16,4-4-1 15,0 0 9-15,1 0 6 16,-5 0 2-16,-9 4 1 16,-4 4 6-16,-8 3 2 0,-13-3 0 15,-4 3-1-15,4-3-10 16,-17-1-4-16,4-3-6 15,-8-4-2-15,4-15-3 16,0-7-1-16,4-8-39 16,9 0-15-16,4-4-41 15,17 0-17-15,17 4-13 16</inkml:trace>
  <inkml:trace contextRef="#ctx0" brushRef="#br0" timeOffset="2371.8717">21409 1688 276 0,'-4'-34'104'0,"0"34"-56"0,-1 4-38 0,5-4 25 16,-4 19-21-16,0-8-5 15,0 23-6-15,-1 0 0 16,1 11-2-16,0 4-1 0,0 0 1 15,-1 4-1-15,1 0 2 16,0 7-1-16,-4 4 2 16,-1-3-29-16,5-5-11 15,0-10-29-15,-1-12-8 16</inkml:trace>
  <inkml:trace contextRef="#ctx0" brushRef="#br0" timeOffset="2523.0309">21188 2190 212 0,'-17'7'79'0,"13"-7"-42"0,8-7-19 16,-4 7 23-16,9-4-21 15,8-4-6-15,4-3-7 16,5 0-2-16,8-1-3 16,12 1-13-16,5 4-2 0,13 7-104 15</inkml:trace>
  <inkml:trace contextRef="#ctx0" brushRef="#br0" timeOffset="2884.1642">22016 2235 236 0,'-42'26'90'0,"25"-3"-48"0,-9-4-27 0,14-8 24 16,-5 1-8-16,0-1 2 15,0-7-2-15,-5-4 3 16,-3-4-18-16,-5-19 4 0,0 1 3 16,1-16-10-16,3-4-2 15,14-7-14-15,7-7-3 16,14-5-10-16,8-3-5 16,8 12 2-16,5-5 3 15,0 15 8-15,-5 16 2 16,1 15 4-16,-9 11 1 0,-5 11-2 15,-7 12 2-15,-10 11 1 16,-7 7 0-16,-5-3-3 16,-5 0 2-16,-3-1-12 15,-1 1-5-15,1-8-25 16,4-7-13-16,8-12-67 16</inkml:trace>
  <inkml:trace contextRef="#ctx0" brushRef="#br0" timeOffset="3437.7933">22258 2073 156 0,'-17'26'60'0,"9"-11"-32"0,-1 12-9 0,5-16 23 15,0 0-12-15,-1 1-5 16,5 3-1-16,0 0-1 16,-4 4-12-16,4-8 2 0,-4 0 1 0,4-3 4 15,0-12 3-15,0 0-2 16,0-3-2-16,4-8-5 16,5-8 0-16,3-3-9 15,5 3-2-15,5-15-3 16,-1 4 0-16,0 4-3 15,-4 4 1-15,-4 7 2 16,-1 15 1-16,1 4-2 16,-4 11 0-16,-1 1-1 15,-4 7 3-15,1 3 2 16,-1 5 2-16,0-1-1 16,0 0-2-16,1-3 3 15,-1-4 0-15,0-8 1 16,0-11 2-16,5 0-3 15,4-19 0-15,4-3 5 16,4-5 3-16,4-10-6 16,14-5-1-16,-1-3-4 0,4 11-1 15,-4 8 5-15,1 11 5 16,-5 11-5-16,-1 15 0 16,-3 8-2-16,-4 4-2 15,-1 14 1-15,-4 16 1 16,1 19-58-16,-14 7-27 15,-4-7-66 1</inkml:trace>
  <inkml:trace contextRef="#ctx0" brushRef="#br0" timeOffset="6380.8276">3391 9024 200 0,'17'-8'74'0,"-17"8"-40"0,0-11-20 0,0 11 22 0,0 0-9 16,0 11-3-16,0 5-1 15,-5 14 0-15,1 19-12 16,0 11-2-16,4 16 1 0,-4-1-6 15,4 0 0-15,0 8-2 16,0-3 1-16,0-5-2 16,0 0-1-16,4-3-24 15,-4-23-11-15,4-7-33 16,0-16-12-16,5-22-22 16</inkml:trace>
  <inkml:trace contextRef="#ctx0" brushRef="#br0" timeOffset="6577.5753">3357 9043 276 0,'-5'-15'104'0,"14"11"-56"0,8-4-43 0,-13 8 22 16,5 0-13-16,3-11-3 16,5 4-9-16,0 3-3 15,26-15 0-15,37-4 2 0,5-3 2 16,-8 3-15-16,-9 4-6 0,-5 8-64 15,-8 7-28 1,-12 4 7 0</inkml:trace>
  <inkml:trace contextRef="#ctx0" brushRef="#br0" timeOffset="6805.6658">3348 9450 256 0,'4'-11'96'0,"9"-4"-52"0,0-12-29 0,-9 16 26 15,5-4-18 1,-1 0-4-16,13 0-12 16,9 4-3-16,8 3-2 0,17 4-8 0,5 4-1 15,8 12-83-15,0-5-37 16,0 1 16-1</inkml:trace>
  <inkml:trace contextRef="#ctx0" brushRef="#br0" timeOffset="7385.0544">4023 9428 224 0,'-13'-8'85'0,"9"8"-46"0,-4 4-24 0,8-4 26 0,-5 11-20 16,5 0-6-16,-4 5-9 16,4 10-5-16,0 4 0 15,0 4-1-15,4 4 0 0,-4 3 2 16,0-14 1-16,0-5-1 15,5 12 1-15,-5-7-4 16,0 3 0-16,0-8 3 16,0-3 3-16,4-4 0 15,-4-7 0-15,0-23-3 16,-4-8-2-16,-1-3 1 16,5-12-1-16,-4-7-3 0,0 0 2 15,0-1-1-15,-5 12-2 16,9 8 5-1,0 11 1-15,13 11 0 0,-5 12 1 16,-8-5 4-16,17 13 4 16,0-1-2-16,17 22 0 15,-4-14 3-15,17 11 3 16,8 19 3-16,0-12 1 16,-8-7 1-16,-5-7 2 15,-8-12-6-15,-4-8 1 16,-9-11-6-16,-4-3-1 15,-8-12-6-15,-1-11-1 16,-8-15-1-16,0-8 1 16,0-8-22-16,4-3-7 15,1 4-25-15,3 7-7 16,5 8-16-16,4 11-7 16,0 15-41-16</inkml:trace>
  <inkml:trace contextRef="#ctx0" brushRef="#br0" timeOffset="7899.5209">4702 9435 188 0,'9'0'71'0,"-9"11"-38"0,4 5-21 15,-4-5 19-15,0 4-5 16,0 0-1-16,0 8-7 15,0-4-3-15,0 11-9 16,0-4-4-16,0 16-1 0,0-12-1 16,0 7 2-16,0-6-1 15,0 3 2-15,0 7-22 16,0-11-9-16,-4-7-24 16,-1-16-9-16,1 1-30 15</inkml:trace>
  <inkml:trace contextRef="#ctx0" brushRef="#br0" timeOffset="8064.8939">4706 9511 200 0,'5'-12'77'0,"-1"16"-42"0,4-19-21 0,-3 11 20 16,7 0-13-16,10-7-4 16,12 4-13-16,4 3-2 15,13-8-2-15,-9 12 0 0,1 0 2 16,-5 0-50-16,-8 4-19 15,-13 4-31 1</inkml:trace>
  <inkml:trace contextRef="#ctx0" brushRef="#br0" timeOffset="8256.1569">4762 9665 220 0,'-17'-4'85'0,"17"1"-46"0,4-5-26 16,4 4 22-16,9 1-23 16,5 3-5-16,7-8-6 15,5 8 1-15,4 8-1 16,1-8-29-16,-1 7-14 0,0 1-64 16</inkml:trace>
  <inkml:trace contextRef="#ctx0" brushRef="#br0" timeOffset="8456.2051">4847 9899 252 0,'-17'11'96'0,"12"-11"-52"0,5 0-47 0,5 0 16 15,3 0-5-15,9 0 0 16,13-7-4-16,-5 3-3 15,13-7 0-15,1 3-37 0,-1 1-15 16,4-24-56 0</inkml:trace>
  <inkml:trace contextRef="#ctx0" brushRef="#br0" timeOffset="8711.3311">5445 9545 240 0,'-13'-19'90'0,"9"22"-48"0,0-6-20 16,4 3 26-16,0 3-16 15,0 1-6-15,0 4-9 16,0-1-1-16,-4 16-9 16,-1-4-4-16,5 15 0 0,0-8-2 15,0 16-1-15,0-8-6 16,5 11-1-16,-5-7-32 15,4-1-14-15,0-3-33 0,0-11-13 16,1-4 2 0</inkml:trace>
  <inkml:trace contextRef="#ctx0" brushRef="#br0" timeOffset="8857.3966">5169 9537 264 0,'0'-19'101'0,"0"19"-54"0,17-11-39 0,-17 11 21 16,17-4-17-16,17-4-7 16,8 1-3-16,9-1 0 15,5 8-1-15,-1 0-27 0,-4 0-10 16</inkml:trace>
  <inkml:trace contextRef="#ctx0" brushRef="#br0" timeOffset="9276.344">5853 9330 168 0,'-5'-8'66'0,"1"16"-36"0,0-8 0 0,4 0 28 16,-9 0-5-16,1 0-1 15,-1 0-16-15,9 0-5 16,0 0-18-16,5 0-3 0,3-8 0 16,9 4-6-16,13-7 0 15,16 0-2-15,10 11 1 16,3 0-22-16,-4 0-7 16,0 0-60-16,-4 3-26 15,13-3-8 1</inkml:trace>
  <inkml:trace contextRef="#ctx0" brushRef="#br0" timeOffset="9504.0303">5882 9624 264 0,'0'-4'101'0,"4"4"-54"0,9 0-26 15,-4 0 28-15,12 0-11 16,9 0 0-16,12 0-17 16,5-8-7-16,-1 8-9 0,1-3-4 0,4 3 0 15,4 3-61-15,17 5-26 16,-4 3-63 0</inkml:trace>
  <inkml:trace contextRef="#ctx0" brushRef="#br0" timeOffset="11019.627">20955 10107 180 0,'4'-8'68'0,"-4"8"-36"15,4-11-13-15,-4 11 23 0,0-4-3 16,0 4 1-16,5 0-16 16,-1 0-4-16,0 4-12 15,0 3 1-15,1 16 2 0,-1 33-4 16,4 16 1-16,-3 22-5 15,3 1-2-15,-4 6 0 16,5 1-1-16,-1 8 0 0,1 3 2 16,-1-11-1-16,1-8 2 15,-1-11-2 1,1-19 2-16,-1-7-37 16,1-12-15-16,-5-15-85 15</inkml:trace>
  <inkml:trace contextRef="#ctx0" brushRef="#br0" timeOffset="11726.9126">20980 10272 192 0,'0'-11'71'0,"9"7"-38"0,-1-7-14 16,-3 11 21-16,3-11-7 16,5 3-2-16,4 4-13 15,0-7-4-15,0 4-8 16,0-1-4-16,4 0-1 0,0 5-4 16,5-1 2-16,3 0-1 15,5-3 0-15,9-5 4 16,12 9 1-16,13-1-1 15,13-8-2-15,-9 1 5 16,0 0 1-16,9 0-2 16,8 3-1-16,8 4-1 0,1 4-2 15,-9-7 1-15,-4 3-1 16,0 4 0 0,0 0 0-16,8 0 0 0,-4-8 0 15,0 5 4-15,-8-9 2 16,-13 5-2-16,-4 3-1 15,-5-4-1-15,1 5 1 16,-1-5-2-16,-4 1-1 16,-4-1 5-16,0-3 4 15,0 3-1-15,-4 1 1 16,-5 3-1-16,-8 0 2 16,-4 0-1-16,-5 8 0 15,-4 4 3-15,-4 3 3 16,-4 4-2-16,-4 4 0 15,-1-4-3-15,-4 11 1 0,1 5-6 16,3 14-1-16,-4-15-2 16,1 38-2-1,-1-15-2-15,0 41 1 0,0-11 3 16,-4 7 1-16,5 8-6 16,-1-3 0-16,0 3 3 15,-4-11 2-15,0-1 0 16,0-14 1-16,0-4-7 15,-4-15 1-15,-5-4-54 16,1-8-24-16,-1-7-41 16,-3-11-58-16,-5-4 57 15</inkml:trace>
  <inkml:trace contextRef="#ctx0" brushRef="#br0" timeOffset="12638.9558">21108 11381 172 0,'4'-3'66'0,"-8"3"-36"0,8-4-4 0,-4 4 23 16,4 0-7-1,1 4 1-15,-1-1-12 16,0 5-4-16,0 7-15 0,1 4-3 0,-1 11-2 15,-4 4 1-15,0 7 0 16,-4 8 2-16,-1 0 4 16,1-3-4-16,0 3 2 15,0-4-9-15,-1-11-2 16,5-4-1-16,0-3 2 16,5-9-1-16,-1-2-1 15,4-5 3-15,5-4 2 16,4 1-4-16,0-8-3 15,4 0 1-15,-4-8 0 0,0 5 1 16,21-5 2-16,-4 1-6 16,30-5 1-1,38-10 1-15,-38 6 1 0,-14 5-2 16,35 0 2-16,55-4 1 16,-8 3 2-16,-17 1-1 15,-39 7 2-15,-12-3-4 16,29 3 0-16,-17 4 3 15,18 0 1-15,-18 0 1 16,13 4 0-16,47 3 0 16,-13 5 0-16,-12-1-5 0,-48 0 1 15,-7-7 0-15,3 4 2 16,-8-5-1 0,-4-3 2-16,-9 0-2 15,0 0 2-15,-8 0 0 0,-1 0 1 16,-3 0-5-16,-5 0 1 15,-4 0-2-15,0-3 0 16,-4-1-9-16,0 0-5 16,-1 0-12-16,-3 4-5 15,-5-7 0-15,0 3 2 16,5-4-9-16,-1 5-2 16,-4-9-72-1</inkml:trace>
  <inkml:trace contextRef="#ctx0" brushRef="#br0" timeOffset="13077.3973">23489 11197 180 0,'9'-12'68'0,"-9"12"-36"0,4 0-18 0,-4 0 22 15,0 12 6-15,0-9 7 16,0 12-10-16,0 0-3 16,0 8-20-16,0-4-1 0,0 11 1 15,0-3-4-15,0 10 1 16,0-7-6-16,0 12-2 16,0-4-2-16,-4-1-3 15,-1-3-10-15,1 0-6 16,0 0-25-16,0-11-11 15,-1-1-61 1,5-22-56-16,-4-11 63 16</inkml:trace>
  <inkml:trace contextRef="#ctx0" brushRef="#br0" timeOffset="14110.2998">21626 10676 212 0,'-13'4'79'0,"13"-4"-42"0,-13-4-19 0,9 4 23 15,4 0-8-15,0 0-2 16,4 0-9-16,9 0-1 16,0-11-12-16,8 3-1 0,0 1 2 15,5-1-8-15,-1 4-3 16,-4 4-3-16,-8 4 3 15,0 0 0-15,-1 7 1 16,-3-3 0-16,-5 7 2 16,0-4 1-16,-4 8 1 15,0-4-5-15,-4 8 1 0,0-4 0 16,-5 3 2-16,1-3-3 16,-1 0 0-1,1-8 3-15,4 1 1 0,0-1-4 16,8 0-1-16,0-7 1 15,4 3 0-15,1 1-2 16,4 3 2-16,-1 1-6 16,1 7 0-16,0-1 1 15,-5 5 3-15,-3-4 2 16,-5 3 3-16,0-3 3 16,-5 8 2-16,1-8 1 15,-9-1 0-15,1-2-7 16,-5-1 0-16,0-4-1 15,0-7 0-15,0 3-14 0,4-14-3 16,5 3-15-16,12-7-6 16,0-1-28-16,13-3-12 15,0 4-21 1</inkml:trace>
  <inkml:trace contextRef="#ctx0" brushRef="#br0" timeOffset="14457.4051">22050 11034 328 0,'-34'-19'123'0,"34"19"-66"0,0-45-47 0,0 41 28 16,0-14-17-16,0 3-2 15,13-12-13-15,-5 4-7 16,9 1 1-16,-4 3-3 0,8 4 1 0,-4 0 0 15,9 11-2-15,-5 0 0 16,4 16 0-16,-3-1 3 16,-5 12 0-16,-5-8 1 15,-7 19 2-15,-1-4 1 16,-8 7 1-16,-1-3-2 16,-3 0 1-16,-1 0-2 15,-8-7 2-15,5-5-13 0,-10-7-3 16,-3-7-25-1,-5-19-10-15,13-16-55 16,22-22-23-16,3-4 22 16</inkml:trace>
  <inkml:trace contextRef="#ctx0" brushRef="#br0" timeOffset="14954.5362">22411 10619 208 0,'0'-18'77'0,"0"21"-42"0,0 5-26 0,0-1 19 0,0 5-8 16,0 14-1-16,0-3-3 15,0-4 0-15,-4 15-8 16,-1 30-3-16,1 4 1 0,0-4-5 16,4-4-1-16,0-7 0 15,-4-15 2-15,4-8 1 16,0 0 1-16,0-7-22 15,0-12-10-15,0 0-4 0,0-18-1 16,0-8 14-16,4-16 9 16,0-3 4-1,0-3 1-15,1-1 12 0,-1 8 8 16,4 0 1-16,1 3 0 16,4 1 0-16,4-1 3 15,4 5-11-15,9-1-4 16,4 4-3-16,-1 0-1 15,-3 8-40-15,-4-4-18 16,-5 4-43 0</inkml:trace>
  <inkml:trace contextRef="#ctx0" brushRef="#br0" timeOffset="15133.8895">22470 10906 280 0,'0'8'104'0,"0"-1"-56"0,9 1-49 0,-5-1 20 0,5 12-13 16,-1 4-1-16,5-1-14 15,4 12-7-15,8-3 9 16,1-1-52-16,8-4-20 0,0-7-22 16</inkml:trace>
  <inkml:trace contextRef="#ctx0" brushRef="#br0" timeOffset="15598.0106">22903 10989 256 0,'-4'-30'96'0,"0"19"-52"0,8-4-27 0,-4 7 27 16,4 0-16-16,1-3-4 15,-1 4-12-15,4-1-5 16,-3 8-4-16,-1 4-5 0,0 3 1 15,4 5 1-15,-3 7 2 16,-5-1-1-16,0 1-1 16,0 0 1-16,-5-8-1 15,5 1 0-15,-8-1 2 0,8-11-17 16,0-8-4-16,-4 5-11 16,4-16-4-16,4 0 8 15,4 0 5 1,-3 0 10-16,3 4 6 15,-4 4-1-15,1 7 2 16,3 4 8-16,1 8 5 0,-5 14 11 16,0 8 5-16,0 8-9 15,1 7-2-15,-5-3 9 16,0-8 7-16,0-4-4 16,-5 12-3-16,1-16-5 15,-9 12-1-15,5-4-7 16,-9 0-2-16,0-8-2 15,-4-3-1-15,4-5-10 16,-9-14-2-16,5 0-40 0,-4-34-17 16,-5-42-88-1</inkml:trace>
  <inkml:trace contextRef="#ctx0" brushRef="#br0" timeOffset="16380.9289">21706 8952 168 0,'-4'31'66'0,"0"-9"-36"0,0 8-22 0,-1-11 18 16,1 11-9-16,0 12-2 15,-5 11 5-15,1-1 4 16,-1 13-13-16,1-13 7 0,-1-18 5 16,1-7-6-16,-1-1-2 15,1-3-2-15,4-1-1 16,-1-10 7-16,1-12 2 0,0 0-4 15,4-23 0 1,8-37-12-16,5-8-6 16,4 0-2-16,4-4 2 0,5 8 0 15,-1 4 1-15,-3 11-3 16,-10 15 0-16,1 11-1 16,-5 12 0-16,1 22 0 15,-1 1 0-15,1 14 0 16,-1 12 0-16,1 14 5 15,4 16 1-15,4 0-3 16,-5-7 1-16,1-20 0 0,0 12 2 16,0-8-25-1,-1 4-12-15,1-7-20 16,-4-5-8-16,-1-3-50 16</inkml:trace>
  <inkml:trace contextRef="#ctx0" brushRef="#br0" timeOffset="16562.9608">21655 9296 220 0,'-17'3'82'0,"30"5"-44"0,-9-8-33 0,5 0 17 16,4 0-8-16,4-8 0 15,8 5-11-15,5 3-1 16,4 0-2-16,4 0-55 0,21 0-23 15,5 3-16 1</inkml:trace>
  <inkml:trace contextRef="#ctx0" brushRef="#br0" timeOffset="17203.0583">22258 9096 192 0,'-4'0'74'0,"0"7"-40"0,4 5-27 0,-5-1 20 16,1 8-12-16,0 15-1 15,0 0 7-15,-1 7 4 16,-3 1-13-16,-1-5 4 0,5-3 2 16,-4-4 1-16,3-7 1 15,1-4-5-15,0 0-1 16,0-8 0-16,4-11 4 15,-5-7-4-15,1-9 0 16,4-10-2-16,0-15 0 16,4-8-2-16,5-8-1 15,4 0-8-15,4 8-2 16,4 8-3-16,0 7 3 16,5 8-5-16,-14 14 2 15,1 1 2-15,0 7 1 16,4 0 1-16,-5 12 2 15,-3 3-3-15,-5 8-2 16,0 4 2-16,-4 7 0 16,-4 4 3-16,-4-4 1 0,-1-4-1 15,1-11-2-15,4 1 1 16,-1-5 1-16,1-7-1 16,4-4-1-16,4-4-2 15,5 0 1-15,3-3-4 16,5-5 1-16,9 8 2 15,4 4 1-15,-1 16 1 16,-3-1 0-16,-5 7 0 16,-4 5 2-16,-8 3 12 15,-9-4 6-15,0-3-2 0,-5 3 0 16,1-3-6-16,-9 7 0 16,5-11-7-1,-9 4-1-15,-4 3-2 0,-1-7-2 16,-3-8-17-16,-9-7-9 15,-8-15-30-15,-1-23-15 16,5-23-94 0</inkml:trace>
  <inkml:trace contextRef="#ctx0" brushRef="#br0" timeOffset="23901.7601">17517 10929 188 0,'8'0'71'0,"-3"11"-38"0,3-11-28 16,-4 4 17-16,1-4 1 15,3 4 6-15,5-4-10 16,8 3-1-16,4 1-10 16,5-4 1-16,0-4 2 0,4 1-2 15,8-1 2-15,9 0-2 16,17 4 2-16,9 0 3 16,3 0 1-16,1-4-8 0,-1 4-2 15,5-3-1 1,13 3 2-16,8 0 1 15,-4 0 1-15,-4-4-2 0,-1 0 1 16,14 0 2-16,3 0 2 16,1-3-5-16,-9-1-4 15,0 1-1-15,9-1 1 16,4 4-1-16,-1-3 2 16,-7 3 2-16,8-7 2 15,4 3 1-15,0-3 0 16,-9 0-2-16,-12-4-1 0,-4 3-1 15,-13 1 0 1,4 0 0-16,-17-1 2 16,-17 5-3-16,-4-1-2 0,-8-3-22 15,-14 3-11-15,-7 1-26 16,-10-1-11-16,1-3-16 16,-9 0-7-1,1-1-12-15</inkml:trace>
  <inkml:trace contextRef="#ctx0" brushRef="#br0" timeOffset="24082.7224">20272 10559 212 0,'0'-7'82'0,"0"7"-44"0,0-4-20 0,0 4 23 16,0 0-12-16,8 4-2 15</inkml:trace>
  <inkml:trace contextRef="#ctx0" brushRef="#br0" timeOffset="24322.8555">20314 10563 475 0,'26'7'15'0,"7"9"-3"16,6-1-6-16,7 0 1 15,1 0-2-15,4-4 2 16,0 8 0-16,0 0 1 15,4-8 2-15,-4 0 4 16,-13 8 1-16,-8-7 3 16,-13 10 5-16,-13 5 3 15,-12 3-5-15,-14 8 0 0,-7 11-10 16,-1 3-4-16,-8 9-4 16,-5-8-3-16,1-1-2 15,-1-6 1-15,5-9-26 16,0-10-9-16,8-5-35 15,5-29-131 1</inkml:trace>
  <inkml:trace contextRef="#ctx0" brushRef="#br0" timeOffset="25105.1622">17296 9446 184 0,'4'-18'71'0,"-4"6"-38"0,0-3-23 0,0 15 17 16,0-4-2-16,0-3 2 16,0-1 0-16,0 5 1 15,0-1-15-15,5 4 3 0,-1 11 2 16,0 8-10-16,-4 4-2 16,0-5-4-16,4 16-2 0,-4-11 1 15,5 15 1-15,-1 18-1 16,0 1-1-16,0-4 1 15,1 0-1-15,-5-12-25 16,0-3-8-16,0-8-32 16,0-11-11-16,-5-4-26 15</inkml:trace>
  <inkml:trace contextRef="#ctx0" brushRef="#br0" timeOffset="25312.4186">17339 9382 260 0,'4'0'96'0,"0"4"-52"0,5-8-34 0,-5 4 23 15,4-3-16-15,1-1-2 16,12-4-9-16,9 1-4 16,4-5-1-16,4 1-1 0,-13 7 0 15,1 1-14-15,-1 3-5 16,-4 0-43-16,1 7-18 15,-5 1-26 1</inkml:trace>
  <inkml:trace contextRef="#ctx0" brushRef="#br0" timeOffset="25492.8476">17275 9760 236 0,'0'0'90'0,"4"0"-48"0,9 0-27 15,-13 0 24-15,8 0-19 16,5-12-3-16,0 12-11 16,-5-7-4-16,9 3-1 15,13 4-32-15,0 0-12 0,4 0-77 16</inkml:trace>
  <inkml:trace contextRef="#ctx0" brushRef="#br0" timeOffset="25929.008">17848 9646 252 0,'-13'0'96'0,"5"4"-52"0,-1 7-45 0,5-7 20 16,-5 8-9-16,1-1 2 16,-5 15-3-16,1-3 0 15,-1 11-5-15,0-12 4 0,0 12 2 16,1-3-3-16,-1 3 1 15,4-4-3-15,1-4 0 16,-1-3 3-16,1-4 3 16,4-4 5-16,4-8 2 15,0 1-3-15,4-16 1 16,0 4 0-16,5-22 2 16,-1 3-8-16,5-14-3 15,-5-1 0-15,5-7 2 16,8-12-6-16,1 12-2 0,-1 11-3 15,-4 8-2-15,0 10 0 16,-5 16 0-16,-3 0-2 16,4 19 1-16,4 19 5 15,0 4 2-15,0 3 0 16,4 4 1-16,9 0-7 16,-5-4 1-16,0-3-28 0,1-5-9 15,-5-3-24-15,-8-7-10 16,-5-8-59-1</inkml:trace>
  <inkml:trace contextRef="#ctx0" brushRef="#br0" timeOffset="26111.1404">17670 9967 244 0,'12'4'90'0,"-12"-4"-48"0,34-23-29 0,-29 19 24 15,7-7-19-15,-3 3-5 16,8-7-10-16,0 4-5 16,8 4 1-16,18-12-57 0,12 4-26 15,0-1-26 1</inkml:trace>
  <inkml:trace contextRef="#ctx0" brushRef="#br0" timeOffset="26453.3284">18115 9635 220 0,'0'0'82'0,"0"0"-44"0,5 0-22 0,-1 0 24 16,4 0-12-16,5 0-4 16,8 0-11-16,5 0-6 15,-5 0-4-15,-4 0-5 0,8 0 1 16,18 0-28-16,-13 0-13 15,-5 0-42 1,22 0-55-16,8-4 39 16</inkml:trace>
  <inkml:trace contextRef="#ctx0" brushRef="#br0" timeOffset="26633.2294">18315 9771 272 0,'4'4'104'0,"-4"-4"-56"0,4 0-49 16,-4 0 20-16,5 0-13 16,-1 0-3-1,4-4-27-15,9 4-11 0,9-11-73 16,-5 3-29-16,13-3 59 16,13-1 32-16</inkml:trace>
  <inkml:trace contextRef="#ctx0" brushRef="#br0" timeOffset="27069.1413">18905 9133 220 0,'4'-26'85'0,"-4"22"-46"0,-4 0-19 0,0 8 27 16,-5 0-16-16,5 0-5 16,-9 7-11-16,0 0-2 15,-4 27-8-15,-8 30-7 0,-1 11-2 16,5-7 2-16,9 0 1 16,7-1 1-16,10 5 2 15,7-12-1-15,9-4 2 0,5-11 0 16,-1-15 3-16,1-11 8 15,-5-12 5-15,0-15 0 16,-4-7-2-16,-4 3-5 16,0-14 0-16,0 3-7 15,-9-7-1-15,-4-8 0 16,-4 7 0-16,-9 1-22 16,-4 7-10-16,4 8 3 15,-17-8 4-15,-8 7-10 16,4 9-2-16,9-5-34 0,8 4-14 15,12-7-26 1</inkml:trace>
  <inkml:trace contextRef="#ctx0" brushRef="#br0" timeOffset="27579.0358">19329 9533 224 0,'0'4'85'0,"0"7"-46"0,-4-22-30 0,4 11 22 0,0-4-2 16,-4-3 3-16,0-5-2 16,-1-7-1-16,1-7-16 15,0-4 3-15,8-8 4 0,0-3-11 16,5 14-2-16,-5 5-7 16,13-5-1-16,-4 5-1 15,8 10 0-15,-4-3-3 16,4 30 1-16,5 19 2 15,-14 0 1-15,1-11 1 16,-4 18 2-16,-1-7 5 16,-4 8 4-16,-4-5 0 15,0 5 3-15,0-8-5 0,-4 4-1 16,0-12-6-16,-5 0-2 16,1-3 0-16,-5-12 2 15,5 1-17-15,-9-16-4 16,-5-11-11-16,1-12-4 15,4-10-19-15,9-12-6 16,12-4-70 0</inkml:trace>
  <inkml:trace contextRef="#ctx0" brushRef="#br0" timeOffset="28147.7997">19635 9469 192 0,'4'11'71'0,"-8"1"-38"0,4 18-25 15,0-15 16-15,0 0-14 16,0 0-3-16,0 4-3 16,4-8 0-16,-4 1-2 15,0-1 3-15,0-7 4 0,0 3-3 0,0 5-1 16,0-12 0-16,0 3-1 16,0-3-2-16,0-3-2 15,0-5 7-15,0-7 5 16,4-4 0-16,1-4 1 15,-1 1-3-15,0 3 1 16,0 4-8-16,5 15-2 16,-5 7 1-1,0-3 1-15,13 8 1 16,13 10 4-16,-9-3 3 16,-4-4 5-16,9 4 4 15,-5 4 1-15,4-8 2 0,-3 0-2 16,-1-4 2-16,0-3-2 15,-8-8 2 1,0 0-11-16,-5-8-4 16,5-11-5-16,0 0-3 0,-9-7-13 15,0-8-4-15,0-7-22 16,-4-1-10-16,0 8-25 16,0 0-11-16,4 4-47 15</inkml:trace>
  <inkml:trace contextRef="#ctx0" brushRef="#br0" timeOffset="28736.3994">20157 9239 80 0,'17'-26'33'0,"-9"7"-18"0,1 7-9 0,-5 12 9 16,0-3 11-16,1 3 6 15,3 0 8-15,-4-8 2 16,1 8 2-16,-1 0 2 0,-4 0-25 15,0-4 12-15,0 4 5 0,0 0-7 16,-9 0-1 0,1 0-4-16,-1 0-1 0,-3 4-8 15,3 4 0-15,1-8-6 16,-5 7-1-16,0 12-9 16,1 7 0-16,-1 5 1 15,0 3 1-15,5 0 3 16,-1-1 1-16,1 1-1 15,8 4 1-15,0-11-4 16,0 3-2-16,0-4 2 0,4 1 2 16,0-5 0-1,0-3 0-15,1-4-3 0,-1 4 1 16,0 4-2-16,0-8-1 16,1 0 1-16,-1 0-1 15,0 0 0-15,0-4 2 16,1 1-8-16,-1-5-3 15,-4 1-13-15,4-1-6 16,0-3-25-16,1-4-9 16,-1 0-16-16,0-4-4 15,0 4-39 1</inkml:trace>
  <inkml:trace contextRef="#ctx0" brushRef="#br0" timeOffset="29109.835">20365 9382 220 0,'-4'8'85'0,"-17"7"-46"0,12-4-24 16,1-3 24-16,-1 3-8 15,1 0-1-15,3 1-8 16,1-1-3-16,0 8-11 16,4 0 1-16,0 0 2 0,0 0-4 15,0-4-2-15,4 0 0 16,0 0 1-16,1-4-5 16,3-3-1-16,-4 3 2 15,1-7 1-15,-1 3 1 0,0-3 0 16,0 4-11-16,1-8-5 15,-1 0-16-15,0-8-5 16,0 4-12-16,1-3-4 16,-1-5-24-16,0-3-9 15,0-4-5 1</inkml:trace>
  <inkml:trace contextRef="#ctx0" brushRef="#br0" timeOffset="29365.7843">20378 9382 224 0,'-9'-3'85'0,"1"6"-46"0,12-6-19 16,-4 3 27-16,0 0-14 16,0-4-4-16,4 0-10 15,5-4-4-15,3 5-9 16,1-1-4-16,4-4-1 0,0 5-1 15,4-1 0-15,1-4 0 16,-1 5 0-16,0 3-11 0,-4-8-3 16,0 4-28-1,-9 4-11-15,-3 0-71 16</inkml:trace>
  <inkml:trace contextRef="#ctx0" brushRef="#br0" timeOffset="29651.4296">20407 9545 284 0,'0'11'107'0,"0"-7"-58"0,-4-4-40 0,4 0 25 0,4 3-13 16,1 1 3-1,7 0-10 1,1 0-7-16,0-1-5 0,8-3 1 0,0 0-2 16,1-3-1-1,3-1 1-15,0-4 1 0,-3-3-23 16,-1 0-8-16,-4 3-28 16,-9 1-11-16,-8 3-55 15</inkml:trace>
  <inkml:trace contextRef="#ctx0" brushRef="#br0" timeOffset="29860.8563">20484 9707 272 0,'-9'3'104'0,"9"-3"-56"0,-4 0-34 0,4 0 28 16,0 0-19-16,0 0-4 15,4-3-10-15,1 3-4 16,3-4-2-16,1 0-5 0,3-3-1 15,1 3-5-15,4-4-2 16,-4 1-24-16,8-1-8 16,9-11-13-16,-5-7-6 15,-4-8-44 1</inkml:trace>
  <inkml:trace contextRef="#ctx0" brushRef="#br0" timeOffset="30339.0598">20700 9122 220 0,'0'-7'82'0,"0"7"-44"0,-4-4-22 0,4 4 22 0,-4 0-11 16,4 0-1-16,0 0-11 16,0 0-2-16,0 0-7 15,0 0 7-15,4 0 4 0,0 0-1 16,5-4 3-16,-1 0 1 15,5-3 2-15,0-1-1 16,0 1-1-16,-1-1-6 16,1 1-4-16,0 3-3 15,-1 0 0-15,1 4-4 16,-4 0-2-16,-1 8-3 16,5 3-1-16,-5 8-1 15,1 7 3-15,-5 12 2 0,0 7 2 16,-4 12-1-16,0 3-2 15,0 0 12-15,0-3 4 16,0 3 3-16,0-18 1 16,0-8-3-16,0 11 0 15,0-7-3-15,0 3 1 16,0-7-2-16,-8 4 2 16,4-12-4-16,-13 1-1 15,4-5-6-15,-13-3-3 16,5-4-5-16,-8-7-2 15,-14 3-35-15,-4-11-15 16,5 0-48-16,4 0-22 16,0-11-48-1</inkml:trace>
  <inkml:trace contextRef="#ctx0" brushRef="#br0" timeOffset="37983.6513">6892 9043 128 0,'0'-4'49'0,"-4"4"-26"0,4-4-5 16,0 4 18-16,-4 0-5 0,0 0 2 16,-1 4-6-16,1 4-2 15,0 3-13-15,0-3-5 0,0 22-1 16,4-4-3-16,0 31-2 16,0-20 0-16,-5 31 1 15,1 11-1-15,4-26 2 16,0-11 0-16,0 3 1 15,0-3-5-15,0-1-1 16,0-7-17-16,0 0-7 16,0-4-31-16,0-19-12 15,0 1-14 1</inkml:trace>
  <inkml:trace contextRef="#ctx0" brushRef="#br0" timeOffset="38253.3393">6850 9032 212 0,'-4'-12'82'0,"4"12"-44"0,4-4-27 15,-4 4 21-15,4-7-4 16,1 3 3-16,7-7-15 0,1 0-4 15,17-1-8-15,-5 5-3 0,22-1 0 16,25-7-1 0,-4 0 0-16,-4 4 0 0,-26 3 0 15,-4 1-40-15,4-1-18 16,9 0-58 0</inkml:trace>
  <inkml:trace contextRef="#ctx0" brushRef="#br0" timeOffset="38478.432">6914 9330 252 0,'-13'-8'96'0,"4"16"-52"0,1-8-38 0,4 3 22 0,-1-3-13 15,5 0-1-15,5 0-8 16,-1 0-2-16,17-3-2 16,-4-9-2-16,26 1 1 0,-5 0-32 15,17 11-12-15</inkml:trace>
  <inkml:trace contextRef="#ctx0" brushRef="#br0" timeOffset="39033.3661">7436 9480 168 0,'-9'15'66'0,"9"-15"-36"0,-17 34-18 0,13-26 21 15,-4 3-13-15,-1 1-3 16,1 3-13-16,3 0-2 16,-3 4-2-16,4-4 2 0,-1 4 1 0,1-1-1 15,4-2 1-15,0-5 11 16,0 0 6-1,0-3 1-15,4-8 2 0,1 0-7 16,-1-12 1-16,0 1 1 16,5-19 1-16,-1 7-4 15,5-30-1-15,-5 12-2 16,9-16 0-16,0 12 0 16,4 0 0-16,-4 3-4 15,0 12 0-15,9 0-5 16,-9 19-2-16,-4 3 0 15,4 35-1-15,0-12 0 0,4 26 0 16,-4-7 0 0,0 15 0-16,0-15 0 0,0 11 2 15,8 16-10 1,-4-12-4-16,1 0-21 0,-10-12-8 16,1-6-30-16,-9-12-12 15,1-4-38 1</inkml:trace>
  <inkml:trace contextRef="#ctx0" brushRef="#br0" timeOffset="39214.5811">7491 9499 228 0,'0'-7'88'0,"0"10"-48"0,8-10-29 0,-3 7 21 15,-1 0-15-15,0 0-4 0,9-4-8 16,0 0-4-16,12 4 0 16,-4 0-61-16,13 0-26 0</inkml:trace>
  <inkml:trace contextRef="#ctx0" brushRef="#br0" timeOffset="39918.8677">8094 9394 208 0,'-13'7'77'0,"13"-7"-42"0,-13 34-28 0,9-30 18 16,-4 15-13-16,3-8-4 16,-3 12-3-16,4-1-1 15,-5 12-2-15,1-7 3 0,-1 7 4 16,5-12 4-16,0 12 2 15,-1-4 0-15,1-7 4 16,0 0 2-16,4-4 2 16,0-8-8-16,0-11-4 15,0 0-4-15,0-8 0 16,0 5-4-16,0-24-2 16,0 8 2-16,0-18 0 15,0 3 1-15,4-12 0 0,0 5-7 16,9-4 0-16,0 7 1 15,4 4 3 1,-4 4-2-16,3 11 0 0,-3 4 1 16,0 11 0-16,0 4 2 15,-9 11 1-15,0-3-1 16,-8 11-2-16,4-4 1 16,-9 7-1-16,5-6 2 15,-4 2 1-15,-1-3-4 16,5 1-1-16,0-5 3 15,-1-4 1-15,5 1-5 16,5-4 0-16,-5 0-1 16,12-4 2-16,-3 0 1 0,12 3 3 15,-4 1-3-15,9 4-2 16,-1-1 2-16,1 12 0 16,-5-8 5-16,-8 12 2 15,-1 3 13-15,-8-3 7 16,-4-4-2-16,-12 7 0 15,-1-3-9-15,-8 3-2 16,0-3-5-16,-5-4-3 16,5 0-2-16,-9-12 0 15,5 1-37-15,-13-20-15 16,-13-10-70-16,0-1-31 16,4-37 15-1</inkml:trace>
  <inkml:trace contextRef="#ctx0" brushRef="#br0" timeOffset="41496.983">8051 9371 112 0,'0'-4'44'0,"-4"4"-24"0,4 4-4 16,0-4 18-16,0 0 4 15,-4 4 2-15,4-4-5 16,0 0-1-16,0 0-19 16,0 0 2-16,0-4 1 0,0 0-4 15,4 0 2-15,5-3-7 16,-1-1-3-16,5 5-3 16,-1-5 0-16,5 4-4 0,0 4 0 15,5 0 1-15,3 4 2 16,1 4-3-16,-5 3-2 15,0 0 2-15,0 4 2 16,-4 0 0-16,-4 4 2 16,0 0 9-16,-9-8 4 15,0 1 1-15,-4-1 2 16,0 0 3-16,-4 1 3 16,0-1-2-16,-13 0 0 15,4 1-6-15,-4-1 0 16,4-3-8-16,-8-1-3 15,0 1-3-15,-5-1 0 16,5 1-13-16,0 3-3 0,4-11-36 16,-9 0-15-16,5-8-80 15,0-3-58 1,-13-8 81 0</inkml:trace>
  <inkml:trace contextRef="#ctx0" brushRef="#br0" timeOffset="48085.0436">10848 8685 212 0,'0'37'82'0,"0"-37"-44"0,-8 64-38 16,4-52 18-16,0 22-6 16,-1 0 3-16,-3 7-4 15,-1-3-1-15,1 22-6 16,4-7-5-16,-5 15 0 0,-8 30 3 15,9-11 1-15,-1-19-32 16,5-31-15-16,0-7-60 16</inkml:trace>
  <inkml:trace contextRef="#ctx0" brushRef="#br0" timeOffset="48300.1897">10717 8568 216 0,'8'0'82'0,"18"-4"-44"0,16-4-29 0,-37 8 19 15,16-3-16-15,0-9-5 16,30 5-4-16,-9 3 0 16,22-4-2-16,-9 5-14 0,9 3-4 15,-13 0-70 1,0 0-50-16,-9 3 52 15</inkml:trace>
  <inkml:trace contextRef="#ctx0" brushRef="#br0" timeOffset="48479.3091">10848 9039 236 0,'30'-19'90'0,"-30"19"-48"0,26-11-40 15,-22 11 19-15,9-4-11 16,12-7-1-16,-8 11-54 16,-4 0-21-16,21 11-34 15,17 0-13-15</inkml:trace>
  <inkml:trace contextRef="#ctx0" brushRef="#br0" timeOffset="49047.7325">11388 9016 220 0,'-9'-11'85'0,"9"11"-46"0,-17 4-32 0,13-4 20 16,-5 7-10-16,-3 9 1 15,-1 6-2-15,0 5 2 16,5 7-10-16,-1 7 2 0,5-11 1 15,4 8 0-15,0 0 3 16,0-4-3-16,0-12-1 16,0-3-4-16,0 0 1 15,4-8-4-15,-4-7 0 16,4-4-1-16,-4-8-2 16,0 1 1-16,5-19 1 15,-1 3-1-15,0-15-1 0,0 0-2 16,5 1-1-1,-1 3-1-15,5 7 3 0,-4-3-2 16,-1 15 1-16,1 0 2 16,-1 15 2-16,1 0-1 15,-1 19 2-15,1-4 0 16,3 23 1-16,-3-12 0 16,8 16 0-16,12 14 2 0,1-7 1 15,0-15-1-15,0-4-1 16,4-7 5-16,-13-15 6 15,-4-1 5 1,0-14 2-16,4-24-12 0,-4-3-4 16,-4-7-5-16,-9 7-2 15,0 0-2-15,-4 0-1 16,0 8-25-16,0-8-11 16,0 4-18-16,0 3-7 15,0 5-23-15,9 3-9 16,-1 4-9-1</inkml:trace>
  <inkml:trace contextRef="#ctx0" brushRef="#br0" timeOffset="49333.1509">12054 9058 224 0,'-21'-19'85'0,"21"19"-46"0,-21-11-19 16,16 11 24-16,-3 0-16 15,-1 0-3-15,1 7-13 16,4 1-3-16,-5 11-5 16,5 0-1-16,0 15 3 0,-1-4-3 0,1 11-2 15,4-7 0 1,0 11 1-16,0-11-12 15,0 0-6-15,0 4-29 16,0-8-13-16,0-7-61 16</inkml:trace>
  <inkml:trace contextRef="#ctx0" brushRef="#br0" timeOffset="49513.4806">11982 9035 232 0,'8'-15'88'0,"-8"15"-48"0,17-4-18 0,-17 4 26 16,9 0-25-16,-5 0-7 16,13-11-11-16,-4 4-4 15,12 3 0-15,-4-7-4 0,13 11 0 16,-4-8-38-16,4 16-15 16,-4-8-62-16</inkml:trace>
  <inkml:trace contextRef="#ctx0" brushRef="#br0" timeOffset="49709.2774">12062 9167 224 0,'-4'12'85'0,"4"-12"-46"0,4 0-32 0,-4 0 18 15,5 0-15 1,-1 0-3-16,9 0-18 15,-1-8-8-15,14 4-48 0,-5 4-18 16,9 0 3-16,-5 0 4 16</inkml:trace>
  <inkml:trace contextRef="#ctx0" brushRef="#br0" timeOffset="49903.4647">12054 9492 260 0,'8'-4'96'0,"-8"4"-52"0,17-4-47 0,-8 0 16 16,-1 4-7-16,1 0-1 0,12 0-85 16,-4-7-35-16,13 3 22 15,-5 4 12-15</inkml:trace>
  <inkml:trace contextRef="#ctx0" brushRef="#br0" timeOffset="50146.6788">12551 9028 280 0,'-5'-12'107'0,"1"16"-58"0,4 0-42 16,0-4 23-16,-4 8-12 15,4-1-3-15,-4 12-8 16,-1-4-3-16,1 15-2 16,0 0-2-16,0 4 3 0,-1-3-2 0,1 6-1 15,0 1-26-15,4-4-10 16,0-4-20-16,-4-4-5 16,-1-3-49-1</inkml:trace>
  <inkml:trace contextRef="#ctx0" brushRef="#br0" timeOffset="50324.051">12440 9047 280 0,'9'-19'107'0,"-9"19"-58"0,25-23-53 0,-12 16 18 15,8-5-13-15,5-3-2 0,3 4-11 16,5 0-5-16,4 3-95 15,13 4-40-15,-4 4 68 16,0-3 36-16</inkml:trace>
  <inkml:trace contextRef="#ctx0" brushRef="#br0" timeOffset="50655.3266">12890 8983 248 0,'-4'-8'93'0,"4"8"-50"0,0 0-50 16,4 0 62-16,0 0-26 16,13 8-11-16,17-8-9 15,5 0-6-15,3 0-3 0,5 0 3 16,-1 0-29-16,1-8-9 0,0 4-62 31,8 4-58-31,-8-11 50 0</inkml:trace>
  <inkml:trace contextRef="#ctx0" brushRef="#br0" timeOffset="50833.4356">12954 9367 356 0,'13'0'134'0,"-5"0"-72"0,13-4-63 16,-4 1 23-16,9-9-15 0,3 1-2 15,10-4-60 1,-1-11-26-16,0 26-65 16,17-8-25-16</inkml:trace>
  <inkml:trace contextRef="#ctx0" brushRef="#br0" timeOffset="57185.4809">13709 8911 164 0,'5'-11'63'0,"-5"11"-34"0,-5-4-5 0,5 4 22 16,0 0-8-16,0 0-2 15,0 7-14-15,0-3-6 16,-4 11-9-16,0 0-3 0,0 12 0 16,4-5-2-16,-5 16 1 15,1-8 0-15,0 12 3 16,0-5-1-16,-1-3 2 15,1 0 2-15,0-7 2 16,0-1 1-16,-1-11 0 16,1 0 0-16,4-15 2 0,0 0-5 15,0-22-1-15,0-1-2 16,9-11-1-16,-5 8-3 16,9-20-2-16,8-10 1 15,0 11-1-15,0 11-3 16,1 19 0-16,-5 3-1 15,-5 12 0-15,-3 4 3 16,-1 15 2-16,5-4-2 16,-9 11 0-16,0-3 3 0,1 0 1 15,-1-5-1 1,4-2-2-16,-3 2 3 0,3-14 2 16,1 4 0-16,-1-20 0 15,1 5-1-15,-1-12 2 16,1 4 1-16,8-8 3 15,-5 1-5-15,10-1-1 16,12 4-7-16,-9 8 0 16,-4 3 1-16,0 16 1 15,9 18 1-15,-13 1 0 16,-4-5-3-16,0 24 0 16,-1-5-20-16,1 1-10 15,8 18-19-15,1-19-5 0,-1-7-24 16,4-15-11-16,-4-8-6 15</inkml:trace>
  <inkml:trace contextRef="#ctx0" brushRef="#br0" timeOffset="57635.3414">14372 9115 348 0,'0'-34'132'0,"0"34"-72"0,8-38-48 16,-8 34 30-16,4-11-22 16,1 0-3-16,12 0-11 15,8-8-4-15,5 4-1 16,-1 8-1-16,-7 11 0 0,-5 0-3 0,0 11 0 16,-5-3 2-16,-7 15 2 15,-5-12-2-15,-9 15 0 16,1-3-4-16,-5 3-1 15,0-3-11-15,-4 7-3 16,4-7-6-16,1-8-1 16,-1-4-5-16,4-11-3 15,1 0 4-15,4-15 4 16,-1-4 6-16,10-15 3 16,-1 8 2-16,17-8 0 15,9-11 6-15,0 18 4 16,-5 16 10-16,-12 15 5 15,0 3 7-15,-1 16 2 16,-3-8-3-16,-1 23-1 0,1-4-8 16,-1 11-4-16,1-4-6 15,3-7 0-15,10 19-36 16,-5-19-15-16,0-11-43 16</inkml:trace>
  <inkml:trace contextRef="#ctx0" brushRef="#br0" timeOffset="58055.2672">14147 8390 260 0,'-5'12'99'0,"5"-9"-54"0,-4-3-33 0,4 0 24 0,0 0-10 16,0 0-1-1,-4 4-8-15,4 0-2 16,0 0-9-16,4 0 0 0,5-1 4 0,-5 1-4 16,17-4 2-1,-4 0-3-15,13 0 0 0,-5 0-8 16,18-4 0-16,37 1-12 16,-25-1-3-16,-8 0-24 15,8 0-10-15,-4 0-33 16,0 1-13-16,-8-5-1 15</inkml:trace>
  <inkml:trace contextRef="#ctx0" brushRef="#br0" timeOffset="58460.0956">14724 8217 172 0,'-30'15'66'0,"13"-4"-36"0,0 4-7 0,9-7 26 16,3-1-3-16,1 1 0 16,0 0-10-16,0-5-5 15,8 1-17-15,9 0 0 0,8-4 2 0,4 0-6 16,9 4-1-1,0-1-7-15,0 1-2 16,0 4-2-16,0-1 0 0,0 5 15 16,-4 6 6-1,-5-2-1-15,-8 2 0 0,-4-6 1 16,-9 7 0-16,-12 7 1 16,-1-3 2-16,1-5-10 15,-9 13-4-15,0-5-1 16,-17 8 0-16,-13 11-28 15,-4-7-12-15,0-4-48 16,-4-4-21-16,4-4-63 16</inkml:trace>
  <inkml:trace contextRef="#ctx0" brushRef="#br0" timeOffset="62366.2368">2750 10887 176 0,'8'12'66'0,"-8"-12"-36"0,13 41-22 15,-13-33 16-15,0 14-6 16,0 1 2-16,0 18-7 15,0-7 0-15,0 8-8 16,0-8 6-16,4 7 4 0,0-11-5 16,1 1-1-16,-5-5 1 0,0-3 4 15,0-5-2-15,0-6 3 16,0-8-4-16,4-8-1 16,-4-8-4-16,4-14 1 15,0 3-6-15,1-18-3 16,-1 7 1-16,9-4 0 15,-5 8-4-15,5 4-1 16,0 3 3-16,-1 19 1 16,1 1 4-16,-4 14 3 15,-1 0-2-15,-4 12 0 16,0-4 1-16,1 7 0 16,-1-3 0-16,0-1 2 15,5-3-1-15,-5-8 2 16,0-3 5-16,5-12 4 0,-1 4-6 15,1-19-1-15,3 4-5 16,10-19-1-16,-1 8-1 16,9-8-2-16,-5 4 1 15,9 3-1-15,-4 1-3 16,-1 15 2-16,1-1 1 16,4 16 0-16,-13 4 0 15,5 22 2-15,-5 4-1 16,-4 15-1-16,0-8 5 0,0 16 1 15,-4-12-9 1,8 16-3-16,-8-9-39 0,-1-3-18 16,1-3-49-1,4-16-57-15,4 4 55 16</inkml:trace>
  <inkml:trace contextRef="#ctx0" brushRef="#br0" timeOffset="62784.9815">3832 11351 256 0,'-4'-11'96'0,"4"11"-52"0,4-4-29 15,-4 4 24-15,0 4-12 16,0 3-1-16,0 1-9 15,0-1 0-15,0 16-10 16,0-4-2-16,0 11 1 0,0 0-3 0,0 4-2 16,0 0 4-16,0 8 1 15,0-8-5-15,-4 7 0 16,4-11-36-16,0 12-17 16,0-8-35-16,0 0-15 15,0-12-6 1</inkml:trace>
  <inkml:trace contextRef="#ctx0" brushRef="#br0" timeOffset="62993.9848">3594 11419 276 0,'5'-4'104'0,"-5"4"-56"0,38-11-32 0,-34 11 27 16,13-8-19-16,4 5-3 0,9-9-13 16,25-7-5-16,-17 8-2 15,-4 7-59-15,5-7-23 0,-6 0-52 16</inkml:trace>
  <inkml:trace contextRef="#ctx0" brushRef="#br0" timeOffset="63818.7382">4490 11604 208 0,'-8'-15'79'0,"8"15"-42"0,-22-27-10 0,18 24 29 16,-4-9-7-16,3 1 1 15,1-12-13-15,4 8-3 16,0-19-19-16,4 0 4 0,9-7 4 16,13-23-8-16,3 11-3 15,5 11-10-15,9 12-1 16,-14 15-1-16,10 15 2 15,3 4-3-15,-21 7 0 16,0 1 1-16,-12 10 2 16,4-3-1-16,-18 15 2 0,1-8-4 15,-9 8 0-15,9-3-6 16,-17 3-3-16,8-4-5 16,-12-4-4-16,8-3-7 15,0-16-1-15,4-7-10 16,-8-11-2-16,4 3-10 15,0-7-4-15,-4-26-66 16</inkml:trace>
  <inkml:trace contextRef="#ctx0" brushRef="#br0" timeOffset="64044.9649">4689 11219 284 0,'13'30'107'0,"-13"-30"-58"0,4 46-40 0,-4-39 25 16,0 16-17-16,0-12-4 15,5 15-8-15,-1-3-2 16,4 15-1-16,5-8-2 0,-4 8 1 16,3-4-19-16,1 0-8 15,-4-4-26-15,-1-4-12 0,1-3-52 31</inkml:trace>
  <inkml:trace contextRef="#ctx0" brushRef="#br0" timeOffset="64330.1839">4210 10755 212 0,'0'0'79'0,"0"0"-42"0,0-4-19 0,0 4 23 15</inkml:trace>
  <inkml:trace contextRef="#ctx0" brushRef="#br0" timeOffset="64511.3551">4214 10751 431 0,'4'0'30'16,"5"0"-17"-16,4-3-4 0,8 3-2 15,4 0-3-15,-8 0-3 16,0 0 0-16,13 0 1 15,-5 0-1-15,9 0-1 16,-4 0 3-16,8 0 0 16,22 0-1-16,3-4 1 0,-3 4-11 15,-1 0-4-15,-12 0-36 16,-13-8-14 0,-4 16-58-16</inkml:trace>
  <inkml:trace contextRef="#ctx0" brushRef="#br0" timeOffset="64931.2062">4660 10631 228 0,'-9'0'85'0,"5"-4"-46"0,-4 8-28 0,8-4 23 15,0 0-9-15,0 0-2 16,0 0-2-16,4 4-1 16,0-1-11-16,9 1 3 0,4 0 2 15,12 3-1-15,5 1 0 16,5-1-3-16,-10 1 1 16,-3-8-2-16,12 11 0 15,-8-7 1-15,-1 4 4 16,-3 3 3-16,-1-7 2 15,-3 3 3-15,-5 1 1 16,0-1 5-16,-9 5 3 16,1-1-6-16,-5 8-1 15,0-4-9-15,-17 4-4 16,5 0-6-16,-18 0-2 0,-12 7-1 16,-4-3-2-16,-1-5-43 15,1 5-21-15,4 0-52 16,4-4-19-16,4-1-33 15</inkml:trace>
  <inkml:trace contextRef="#ctx0" brushRef="#br0" timeOffset="67813.5575">5504 11065 220 0,'-4'-8'82'0,"4"8"-44"0,-4 0-25 0,0 0 24 16,4 4-8 0,0-4-2-16,8 4-9 0,1-4-1 15,8 3-10-15,0-3 2 0,8 0 2 16,-4 0-4-16,18-3-2 16,-5-1-5-16,16-8 0 15,-7 1-18-15,16-4-8 16,-8 4-68-1,4 11-75-15,-8-8 47 16</inkml:trace>
  <inkml:trace contextRef="#ctx0" brushRef="#br0" timeOffset="68099.5872">5538 11351 280 0,'9'0'104'0,"-9"0"-56"0,21-4-32 15,-21 4 27-15,13 0-14 16,0 0-2-16,8 0-16 15,-4 0-4-15,17 0-5 0,-5 0 1 0,22 0 0 16,-8 0-37-16,21 0-16 16,29 0-99-1</inkml:trace>
  <inkml:trace contextRef="#ctx0" brushRef="#br0" timeOffset="68487.7887">6578 10657 272 0,'0'-15'101'0,"-4"15"-54"0,0 8-33 15,4-1 26-15,0-3-16 16,0 0-3-16,0 7-8 16,0 0-1-16,0 23-7 15,0-11-3-15,0 26 1 0,0-4 0 16,0 16 3-16,0-5-3 15,0 12-2-15,0-15-11 16,0 11-6-16,0-7-25 0,0-8-11 16,0-4-24-1,0 0-10-15,0-7-15 16</inkml:trace>
  <inkml:trace contextRef="#ctx0" brushRef="#br0" timeOffset="68716.7793">6464 10755 280 0,'8'-7'107'0,"-8"7"-58"0,51-15-40 16,-47 15 25-1,26-4-19-15,25-4-6 16,-21-3-3-16,-4 3-2 15,12 5-2-15,-8-9-2 0,13 5 1 16,-4 3-39-16,12-4-14 0,25-3-80 16</inkml:trace>
  <inkml:trace contextRef="#ctx0" brushRef="#br0" timeOffset="68969.8601">6723 10993 272 0,'-22'7'104'0,"22"-7"-56"0,-12 12-32 0,7-12 27 16,5 3-17-16,5 5-2 15,3-8-8-15,1 0-2 16,12 0-8-16,-4 0-8 0,17-11-2 15,-9 3-16-15,22 4-6 16,-9-7-64-16,13 15-27 16,17 3 1-1</inkml:trace>
  <inkml:trace contextRef="#ctx0" brushRef="#br0" timeOffset="69703.073">7134 11204 232 0,'0'-7'88'0,"0"10"-48"0,-4 9-34 0,0-5 20 16,4 4-8-16,0 1 0 15,-13 7-6-15,5-4 0 16,-5 11-7-16,4-3-1 0,-3 7 2 15,3-4 1-15,-3 8 3 16,3-4-1-16,1 1 0 16,-1-5-5-16,1-3-1 0,3-1 3 15,1-7 3-15,0-3 7 16,4-12 4-16,0 0-8 16,4-23-2-16,0 4-6 15,13-15-3-15,0 0 0 16,13-15-1-16,-5 8-3 15,5-4 2-15,-4 7 1 16,-1 4 0-16,-4 4 4 16,1 15 5-16,-1 0-7 15,-4 22-1-15,4 12-1 16,0 7 2-16,-4 8-1 0,-4-4-1 16,0-3 1-16,-1 14 1 15,-3-7-8-15,4 4-1 16,-5-4-27-16,1 0-10 15,-1-4-24-15,-4 0-10 16,1-7-44 0</inkml:trace>
  <inkml:trace contextRef="#ctx0" brushRef="#br0" timeOffset="69887.1381">7164 11445 272 0,'17'-15'101'0,"-17"15"-54"0,34-15-42 0,-30 15 24 0,13-3-18 15,9-1-4-15,3 0-28 16,5 4-12-16,-4 0-91 16,4 4-39-16</inkml:trace>
  <inkml:trace contextRef="#ctx0" brushRef="#br0" timeOffset="70591.058">7567 11336 244 0,'-8'0'90'0,"8"0"-48"0,-4 11-23 0,-1-11 26 16,5 8-14-16,0-1-6 15,0 9-8-15,0-5-3 16,0 8-8-16,0-4-4 0,5 15 1 16,-5-7-2-16,4-1 2 15,-4 1-2-15,0-4 2 16,0 0 0-16,0-8 1 15,0 0 0-15,0-18 0 16,0 3-2-16,4-11 1 0,0 0 2 16,1-15 4-1,-1 7 2-15,4-11 1 16,1 0-9-16,8 0-1 0,13-11 0 16,-13 18 1-16,-5 5-1 15,5 7 1-15,4 0-2 16,-8 11-1-16,4 0 1 15,-13 12-1-15,1-1 0 16,-10 5 2-16,1-1-1 0,-13 4 2 16,9-4 0-1,-5 8 1-15,0-8-7 0,5-3-2 16,3 3-3-16,5 1 2 16,0-1-3-16,9 0-1 15,8 1 2 1,0-5 5-16,-4 1 0 0,16-1-1 15,10 4 3-15,-14 1 0 16,-4-1 7-16,0 8 6 16,5 7 9-16,-13-3 7 15,-5-4 2-15,-8 7 2 16,0-3-2-16,-13-1-1 16,5 1-12-16,-13-8-3 15,-9 4-8-15,-8-4-2 16,0-4-13-16,-5-11-7 15,9-3-22-15,9-1-11 16,4 0-45-16,-1-11-17 0,5 4-52 16</inkml:trace>
  <inkml:trace contextRef="#ctx0" brushRef="#br0" timeOffset="87825.0217">3913 11423 128 0,'0'-4'49'0,"0"4"-26"0,-5-4-16 16,5 4 13-16,-4 0-6 16,4 0 2-16,0 0-5 15,0 0 1-15,0 0-7 16,0 0-3-16,0 0-1 0,0 0-1 15,0 0 2-15,0 0-3 16,0 0 0-16,0 0 1 0,-4 0 2 16,4 0 3-1,-4-3 4-15,4 3 2 0,-5 0 3 16,1 0-1-16,0 0 2 16,4 0 1-16,-4 0-1 15,4 0-5-15,0 0-4 16,0 0 1-16,0 0 2 15,0 0 0-15,0-4 0 16,0 4-3-16,4-4-1 16,0 0 1-16,5 0 3 15,-1 1-2-15,5-1-2 16,-5 0 0-16,5 0 1 16,-4 1-1-16,3-1 0 15,1 0-3-15,4 0-2 16,-8 0-19-16,3-3-8 15,-3-1-94 1,-1 8-53-16,5-18 80 16</inkml:trace>
  <inkml:trace contextRef="#ctx0" brushRef="#br0" timeOffset="90184.0035">2410 12535 196 0,'4'-22'74'0,"-4"22"-40"0,0-11-16 0,0 11 23 15,-4 0 1-15,0 0 2 16,-5 3-7-16,1 1 0 15,-5 15-21-15,0-4-3 0,1 30-1 16,-14 27-3-16,1 15 2 16,8 3 0-16,0 8 3 15,8-3-7-15,5-5-4 0,4-3-2 16,4-8-1 0,9 0 0-16,8-15 0 15,9-7-9-15,-5-8-4 16,14-4-35-16,-10-22-16 15,-3-1-73-15</inkml:trace>
  <inkml:trace contextRef="#ctx0" brushRef="#br0" timeOffset="90692.6119">2648 13158 248 0,'-21'-8'93'0,"-5"1"-50"0,18-1-28 0,8 4 24 16,0-3-12-16,0-4-3 16,8-1-10-16,5-3-1 15,12-4-8-15,-8 4-5 0,9-4-1 0,-5 4 1 16,0 4 2 0,-4 11 1-16,-4 0 1 0,4 11 11 15,-9 12-2 1,-3-4 3-16,-5 11-3 15,-9 8 2-15,-8 3 1 16,0 4 2-16,0-7-1 16,0 4-1-16,0-1-2 15,5-7 1-15,-1 0-4 16,4-8-1-16,5-3-6 16,8-4-1-16,5-4-1 15,8-8-2-15,4-3-8 0,4-4-3 16,5-4-45-16,0-7-20 15,-13 4-52 1,25-5-21-16</inkml:trace>
  <inkml:trace contextRef="#ctx0" brushRef="#br0" timeOffset="91081.307">3217 13418 308 0,'-34'-34'115'0,"34"34"-62"0,-43-41-31 0,35 33 33 16,-9-7-20-16,4 4-7 15,5-8-13-15,-5 0-2 16,0-4-8-16,5 4-3 0,12-7-1 16,0 3-1-16,17 5 0 0,-8 2-5 15,17 1 1-15,-5 4 2 16,9 7 1-16,-8 1 1 15,3 10 2-15,-12 1-1 16,-4 14-1-16,0-3 3 16,-9 15 0-16,0-8-1 15,-4 8-2-15,0-3 3 16,-8-1 0-16,-1 0 3 16,-3-11 1-16,-1 3-1 15,0-10-1-15,-4-1-3 16,-8-15-2-16,3 1-17 0,-3-13-6 15,8 5-42 1,13-8-15-16,-1 8-78 16</inkml:trace>
  <inkml:trace contextRef="#ctx0" brushRef="#br0" timeOffset="91537.0002">3709 13067 244 0,'-4'-3'90'0,"4"3"-48"0,0 11-34 15,0-7 24-15,0 11-5 16,0-4 4-16,0 15-8 16,0 1-2-16,0 7-12 0,0-8-5 0,0 16-3 15,0-5 1-15,0 9 1 16,0-9-17-16,4 5-5 16,-4-8-37-16,0 3-17 15,0-14-49 1</inkml:trace>
  <inkml:trace contextRef="#ctx0" brushRef="#br0" timeOffset="91697.6864">3565 13260 228 0,'12'3'88'0,"-12"-3"-48"0,47 4-25 0,-43 0 26 0,13-4-24 16,0 0-9-1,17-4-19-15,-13 4-6 0,9 4-99 16,-4 0-45-16</inkml:trace>
  <inkml:trace contextRef="#ctx0" brushRef="#br0" timeOffset="91984.9075">4133 12905 264 0,'-12'-4'101'0,"12"4"-54"0,-13 19-31 0,9-15 27 16,-1 15-12-16,1-4-3 16,0 11-5-16,0-3-3 15,0 11-10-15,-1-4-4 0,5 8 0 16,0-8-3-16,0 11 0 15,0-7-1-15,0 12-2 16,0-9-37-16,5 9-17 16,-1-16-35-16,0 15-14 15,0-7-11 1</inkml:trace>
  <inkml:trace contextRef="#ctx0" brushRef="#br0" timeOffset="92375.1574">4537 12962 320 0,'-13'15'121'0,"13"-15"-66"0,-17 19-44 16,13-16 26-16,-9 16-16 16,5-4-2-16,-5 16-9 15,0-9-4-15,9 16-3 16,0-4-3-16,8 0 3 0,0 0-4 15,9 3 0-15,-5-3 1 16,5 0 2-16,0 0-1 0,4-11 2 16,-5 0-2-16,5-16-1 15,0 1-2-15,5-20-1 16,-10 1-3 0,1-23-1-16,0 8 1 0,-5-16 4 15,1 8-1-15,-9-11 1 16,0 7 4-16,-13-7 1 15,5 7-1-15,-5 8-2 16,0 4-13-16,0 11-4 16,-4 3-26-16,5 5-11 15,-1 3-31-15,13 4-11 16,0 0-6 0</inkml:trace>
  <inkml:trace contextRef="#ctx0" brushRef="#br0" timeOffset="92795.121">4872 12558 212 0,'-13'-34'79'0,"13"34"-42"0,5-15-21 0,-5 15 24 16,4 0-8 0,0 0-1-16,13 4 0 0,-13 0 0 15,17 11-16-15,-4 0 9 0,9 19 5 16,12 26 0-16,-12-15 3 15,-5-3-7-15,0 14-1 16,-4-7 0-16,-4 23 2 16,-1-15-12-16,-12 33-5 15,-4 42-6-15,-9-49 0 16,5-7-24-16,-13-5-8 16,4-3-17-16,0-7-6 15,4-9-25-15,9-22-11 0,0-7-59 31</inkml:trace>
  <inkml:trace contextRef="#ctx0" brushRef="#br0" timeOffset="93471.1696">5657 13354 236 0,'-8'0'88'0,"8"0"-48"0,-13-8-20 16,9 8 27-16,0-3-5 16,-1 3 0-16,1-12-15 15,0 1-6-15,4-12-12 16,0 8-4-16,8-11 1 0,1 3-3 15,4-3 0-15,-1 3-3 16,5 1-3-16,-4 3-1 16,8 7 3-16,-4 1 2 15,-4 11 2-15,0 0-1 0,-9 19-2 16,0 0 1-16,-8 3-1 16,0 1-5-16,-5 11-1 15,-4 11-4 1,1-7-1-16,-1-4-3 0,4-15-1 15,1-4-25-15,-1-11-9 16,5-1-24-16,0-10-8 16,0-8-19-1</inkml:trace>
  <inkml:trace contextRef="#ctx0" brushRef="#br0" timeOffset="93637.252">5797 13162 208 0,'13'34'77'0,"-13"-34"-42"0,9 64-23 0,-9-53 19 16,0 15-14-16,0-3-4 0,4 11-6 15,-4-8 0-15,4 5-4 16,0-5-26-16,1 8-10 0,-1 0-73 16</inkml:trace>
  <inkml:trace contextRef="#ctx0" brushRef="#br0" timeOffset="94024.0951">5462 12656 232 0,'-8'4'88'0,"8"-4"-48"0,-9 11-20 0,5-7 24 16,-5 4-7-16,5 3-2 16,0-7-4-16,0 3 0 15,4 5-17-15,0-1 1 0,8 0 1 16,1-7-4-16,12 3 1 15,-4 1-8-15,12 0-3 16,-3-5 1-16,4 1 0 16,-5 0-4-16,9 0 1 15,-4-1-24-15,4-3-10 0,-5 0-24 16,10-3-11-16,-10-1-27 16,5 4-10-16,-8 0 8 15</inkml:trace>
  <inkml:trace contextRef="#ctx0" brushRef="#br0" timeOffset="94431.5077">5776 12611 216 0,'-13'-4'82'0,"13"4"-44"0,-8 4-27 15,4-4 21-15,-1 4-4 0,1-1 1 16,4 1-1-16,0 0 0 16,4 4-15-16,1-5 8 0,7 1 5 15,1 0-3-15,13 3-1 16,-5-3-6-16,13 4-2 16,-5-1-2-16,5 5 0 15,-4-1 2-15,4 0 2 16,4 4 2-16,-16 4 3 0,-5-11 2 15,-5 11 3 1,-3-4-5-16,-9 7-1 16,0-3-7-16,-17 4 0 15,4-1-8-15,-8 1-1 16,0-12-2-16,-1 4-2 0,5-3-24 16,0-1-9-16,0-3-27 15,9-1-12-15,-1 1-20 16,22-5-5-16,17-3-57 15</inkml:trace>
  <inkml:trace contextRef="#ctx0" brushRef="#br0" timeOffset="95361.299">6387 13041 108 0,'0'0'41'0,"0"0"-22"0,-4 15-7 15,0-11 16-15,0-4-5 16,-1 0-1-16,1 4 1 16,0-1 2-16,0 1-13 15,-1 0 0-15,-3 0 1 0,4-1-3 16,-1 1 2-16,-3-4 2 16,4 0 3-16,-1 0-7 15,5 0-3-15,0 0-2 16,5 0-1-16,-1 0-5 0,17 0 1 15,-4 0 0-15,30-4 0 16,-9 1-16-16,17-5-4 16,-8 4-58-1,12 12-57-15,-8-1 39 16</inkml:trace>
  <inkml:trace contextRef="#ctx0" brushRef="#br0" timeOffset="95722.6271">6319 13433 224 0,'0'0'85'0,"0"0"-46"0,0 4-15 0,0-4 27 16,5 0-13-16,-1 0-4 15,9 0-16 1,-1 0-4-16,18-4-8 15,-4 0-4-15,16 1 1 0,-4-1-2 0,9-4 2 16,25 1-53 0,-29 3-21-16,-5 0-63 15</inkml:trace>
  <inkml:trace contextRef="#ctx0" brushRef="#br0" timeOffset="98349.875">7470 12592 220 0,'-5'-11'82'0,"5"11"-44"0,-8-15-14 0,4 15 27 16,0 0-6-16,-1-12 0 15,-3 5-14-15,-1 3-7 16,1 4-13-16,-1 4-7 0,-3 15-1 16,-5 11-2-16,-5 19 2 15,1 23-2-15,-4-1-1 16,3 12 1-16,10 0 1 16,7 4-1-16,18-4 2 15,8-4 0-15,5-11 1 16,4-8-2-16,-5-33-2 15,-4-1 3-15,22-11 0 16,-9-3-1-16,17-20 1 0,-9 0-2 16,-4-14 2-16,-4 3 0 15,-8-15 3-15,-5 4-3 16,-21-4-2-16,0 7 2 16,-26-6 2-16,5 6-4 15,-13-3-1-15,5 4 0 16,-1 3 0-16,-4-3-20 15,8 3-9-15,5 12-32 16,13-1-13-16,8 1-36 16,8 11-49-1,1-8 53-15</inkml:trace>
  <inkml:trace contextRef="#ctx0" brushRef="#br0" timeOffset="98771.6363">8013 13207 328 0,'-17'-11'123'0,"13"-5"-66"0,-9-6-40 0,9 14 33 0,0-11-15 16,-1 4 0-1,5-19-20-15,0 4-9 16,5-11-4-16,-1 7-2 0,9-4 2 16,-5 4-3-16,13 11-2 0,1 8-1 15,11 8 3-15,-7 3-2 16,4 27 1-16,-5-12 2 16,-8 19 2-16,0-3 1 15,-13 14 3-15,-4-7 3 16,-4 8 2-16,0-9 1 15,-9 5 0-15,5-4-4 16,-5-7 0-16,0-5-5 16,-4-3 0-16,-4-4-6 15,0-15 0-15,0-11-19 0,-1-12-6 16,1-3-40-16,8-8-19 16,13-11-80-1</inkml:trace>
  <inkml:trace contextRef="#ctx0" brushRef="#br0" timeOffset="99416.6938">8505 12931 220 0,'-4'-37'85'0,"4"37"-46"0,0-23-17 16,0 19 26-16,0 4-21 15,0 0-7-15,4 4-10 16,1 15-5-16,-1 4-2 15,-4-1 2-15,0 12 1 0,0-4 0 16,4 12 1-16,-4-12 0 16,4 4 1-16,-4-4-4 15,5 4-1-15,-5-11-1 0,0-8 1 16,0 4 0-16,0-12 1 16,0 1-7-16,-5-16-2 15,1 1-5-15,0-16-1 16,4 0 3-16,0-22 5 15,0 11 0-15,4-3-1 16,0 6 3-16,5 9 2 16,-5 3 4-16,9 19 2 15,0 0 5-15,4 15 3 16,0 0 0-16,8 15 1 16,-4-7-2-16,17 11 1 15,-8-8 1-15,4 1-1 16,-4-5 10-16,4-3 4 0,-9 0-4 15,1-12-1-15,-5 1-7 16,-4-19-2 0,-4-1-9-16,-5-18-2 15,1 4-11-15,-9-31-3 0,0 12-17 16,0-19-8-16,0 11-34 16,4-4-14-16,0 8-35 15,9 15-14-15,8-7 20 16</inkml:trace>
  <inkml:trace contextRef="#ctx0" brushRef="#br0" timeOffset="100045.417">9626 12532 252 0,'-4'-15'96'0,"4"11"-52"0,-4-7-29 0,-1 11 26 0,-3-4-2 16,-1 0 1-16,-3-4-4 15,3 1 0-15,-8 3-20 16,4 0 4-16,-8 1 3 0,4-1-3 15,-8 4 0-15,3 0-7 16,-3 7 0-16,4 1-8 16,0 15-3-16,4-5-1 15,-5 20 1-15,5-8-1 0,0 23-1 16,5-8 5 0,-5 16 1-16,4-9 2 15,0 20 0-15,-4-15-2 16,9 7 1-16,-1-4-2 0,5-3 0 15,0-4 3-15,4-1 5 16,0-14-3-16,8-4 2 16,1 0-3-16,12-19 0 15,-8 4-5-15,8-8-3 16,-4-3-11-16,4-4-4 16,0-1-64-16,5-6-25 15,-5 3-41-15,9-8-13 16,-5 4 21-1</inkml:trace>
  <inkml:trace contextRef="#ctx0" brushRef="#br0" timeOffset="100319.4574">9804 12709 260 0,'-4'-34'96'0,"4"34"-52"0,-13 42-23 16,9-31 28-16,0 4-11 15,-5 19 0-15,1-8-12 16,4-3-4-16,-1 18-13 16,1-7 1-16,-4 4 1 0,3-8-9 0,1 8 0 15,0-4 0 1,-5 0 1-16,5-4-4 16,4 4-1-16,0-4-32 15,0-3-13-15,0-5-18 16,0-14-7-16,0-5-10 0,4-10-1 15,1 3-6 1</inkml:trace>
  <inkml:trace contextRef="#ctx0" brushRef="#br0" timeOffset="100485.25">9770 12845 260 0,'5'-30'99'0,"-1"14"-54"0,4-10-26 0,-3 11 29 15,7 0-15-15,5 0-4 16,5 4-16-16,3-1-9 15,9 1-2-15,0 11-11 0,0-8-4 16,-4 5-29-16,-5 14-12 0,-4 0-25 16,-4 1-9-1,-8-1-7 1</inkml:trace>
  <inkml:trace contextRef="#ctx0" brushRef="#br0" timeOffset="100677.3705">9770 13128 296 0,'0'0'110'0,"0"0"-60"0,9-8-32 15,-9 8 31-15,8-4-14 16,1 1 0-16,4-1-20 16,-1 0-9-16,10 0-4 15,-6 0-31-15,10 1-10 0,-5 3-47 16,0 3-18-16,-4 1-22 15</inkml:trace>
  <inkml:trace contextRef="#ctx0" brushRef="#br0" timeOffset="100857.3962">9821 13237 276 0,'-12'15'104'0,"12"-15"-56"0,0 4-38 0,0 0 25 16,4-4-17-16,9-4-2 15,4 0-10-15,16-3-2 16,1-5-2-16,5-3-15 0,-1 0-6 16,0 4-37-16,0-8-16 0,0-15-46 15</inkml:trace>
  <inkml:trace contextRef="#ctx0" brushRef="#br0" timeOffset="101352.9178">10284 12430 264 0,'-21'7'99'0,"16"5"-54"0,-12 3-22 0,13-11 29 16,0-1-10-1,-4 5-2-15,3-4-11 16,10-1-4-16,-1-3-14 15,0 0 4-15,4 0 3 0,1 0-4 16,8-3 0-16,8-9-8 0,5-3-2 16,0 0-2-16,0 4 1 15,-5 0-2-15,-4-1 2 16,-4 8 4-16,0-3 4 16,-4 3-6-16,0 8-3 15,-1 3 1-15,5 9 2 16,-4 2 0-16,-4 9 0 15,-1-5-6-15,1 24 1 16,-5-9 4-16,0 31 2 16,0-7 9-16,-8 10 2 15,0-10-4-15,-5 14-3 16,1-15-3-16,-1 16-2 16,1-12-1-16,-5 4 0 15,0-8-2-15,1 1-2 0,-1-9 1 16,0-6 1-16,0-9-10 15,1-6-2-15,-1-5-30 16,-4-19-14-16,-13-7-34 16,1-11-14-16,-10-15-74 15</inkml:trace>
  <inkml:trace contextRef="#ctx0" brushRef="#br0" timeOffset="102072.0319">5530 14930 272 0,'-17'23'104'0,"17"-23"-56"0,-21 11-21 0,16-7 34 15,-3-4-3-15,0 0 2 16,3-7-18-16,1 3-8 16,4-15-19-16,0 4-5 0,13-11 0 15,-1 3-6-15,14-11 0 16,-5 8-7-16,5 3-2 15,-5 4 2-15,0 12 3 16,0-1 1-16,-8 16-1 16,0-1 1-16,-9 12-1 0,0-4-5 15,-4 11-1 1,0-3-8-16,-8 7-2 16,-1-3-2-16,-8 3-2 15,5-4-8-15,-10-7-5 0,5-4-20 16,0-15-6-16,5 0-26 15,7-15-9-15,5-8-16 16</inkml:trace>
  <inkml:trace contextRef="#ctx0" brushRef="#br0" timeOffset="102238.1487">5725 14840 260 0,'4'23'99'0,"-4"-23"-54"0,9 34-26 16,-9-31 29-16,4 16-24 15,0-8-5-15,1 20-12 0,-1-9-3 16,0 12-2-16,0-4-10 0,1 1-5 16,-1-5-40-16,0-3-17 15,0-5-55 1</inkml:trace>
  <inkml:trace contextRef="#ctx0" brushRef="#br0" timeOffset="102539.5848">5250 14335 200 0,'-26'15'77'0,"26"-15"-42"0,-17 3-10 0,13 1 25 0,0-4-14 16,0 0-4-16,4 0-5 15,0 0-2-15,8 4-14 16,1 0-2-16,12 3 1 0,0-3 0 16,21 4 2-16,-8-5-4 15,17 1-3-15,-8 4-7 16,8-16-3-16,-9 4-16 16,9 1-4-16,-8-1-58 15,12 0-23-15,-9 4-13 16</inkml:trace>
  <inkml:trace contextRef="#ctx0" brushRef="#br0" timeOffset="102941.7748">5742 14142 200 0,'-8'-19'74'0,"8"19"-40"0,-13-3-11 0,4 6 26 15,5 5-12-15,0-8-3 16,-5 11-5-16,1-3-1 16,-1 3-15-16,5 0 5 0,0 1 5 15,0-5 1-15,4 5 3 16,0-5-6-16,4 1-1 16,0-1-7-16,9 1-3 0,-5-1-3 15,18 1-2-15,-5-4-6 16,17 3 1-16,-8 4 4 15,13 1 2-15,-5-8 6 16,0 7 5-16,-8 0 4 16,-9 8 2-16,-4-4-4 15,-13 4-1-15,0-4-6 16,-12 8 0-16,4-1-7 16,-13 1-3-16,4-8-8 15,-8 8-1-15,-9 3-43 16,9-3-19-16,4-1-29 15,8-3-10-15,18 4-58 16</inkml:trace>
  <inkml:trace contextRef="#ctx0" brushRef="#br0" timeOffset="103423.2636">6387 14757 232 0,'-12'19'88'0,"12"-19"-48"0,-9 15-27 15,5-11 24-15,4-4-10 16,0 0-1-16,8-8-11 0,1 1-4 16,21-1-6-16,25-3-6 0,-17 7 0 15,-4 4-32-15,13 0-15 16,-9 0-78-1</inkml:trace>
  <inkml:trace contextRef="#ctx0" brushRef="#br0" timeOffset="103651.1917">6421 15096 264 0,'-8'-7'99'0,"8"7"-54"0,13-15-24 16,-13 15 30-16,17-4-27 16,0 4-8-16,16-11-10 15,-3 11-3-15,17-12-1 16,-5 5-17-16,14 3-7 0,-10-3-44 16,26 3-18-16,-8 4-33 15</inkml:trace>
  <inkml:trace contextRef="#ctx0" brushRef="#br0" timeOffset="104100.1496">7741 14304 244 0,'-38'-22'93'0,"13"14"-50"0,-9 4-17 0,21 4 29 16,0 4-23-16,5 4-5 15,-9 7-10-15,4 0-3 16,-4 30-8-16,4-3-2 0,1 18 0 16,3-7 2-16,9 18 3 15,0-10-2-15,13 11-2 16,0-12-2-16,16 0 0 15,-3-7-2-15,12-12 2 16,-4-7-2-16,8-18 2 0,1-5-9 16,-5-22-3-16,-8-1 7 15,-5-14 5-15,-4 3-1 16,-8-7 1-16,0 4-3 16,-26-1-3-16,0 5 2 15,-25 6 0-15,4 1-2 16,-8 8 2-16,4 3-1 15,4 8-2-15,4 0-33 16,9 3-12-16,4 1-36 16,30-1-11-16,-5 1-15 15</inkml:trace>
  <inkml:trace contextRef="#ctx0" brushRef="#br0" timeOffset="104519.1511">8446 14919 280 0,'-30'-7'107'0,"30"7"-58"0,-38-27-20 0,30 27 33 0,-14-11-8 15,5 0-2 1,-8-27-21-16,-9-22-8 15,13-5-14-15,8 1-8 0,9 27-2 16,0 3-1-16,25 3-2 0,21-6 0 16,-8 18 3-16,-8 4-2 15,8 11 1-15,-5 0 2 16,-3 16 0-16,-5-1 4 16,-4 23 2-16,-4-8 2 15,-9 19 0-15,0-7-2 16,-12 15-1-16,-1-11-3 15,-8 3 1-15,4-8 0 0,-8-3 1 16,4-3-16 0,-4-9-6-16,4 1-18 15,-4-23-5-15,4-11-18 0,13-1-5 16,8-7-41-16,13-7-15 16,8 0 12-1</inkml:trace>
  <inkml:trace contextRef="#ctx0" brushRef="#br0" timeOffset="105167.2007">8730 14595 228 0,'9'-34'85'0,"-9"34"-46"0,8-15-21 16,-8 15 23-16,0 4-12 15,0-1-5-15,5 9-7 16,-5-1-1-16,4 12-9 15,0-5 0-15,5 13 3 0,-5-1-2 0,9 4 1 16,-5 0-5 0,1-4-1-16,-1 0-1 15,1-4 1-15,-5-3-2 16,0-4 2-16,0-4 0 0,-8-7 3 16,0-5-8-16,-5-14 0 15,1 7-2-15,-1-30 2 16,1-22 1-16,4 18 1 15,-1 8-3-15,10-4 0 16,-1 7-3-16,9 9 1 16,-1 6 3-16,10 24 3 15,-1-1 9-15,4 15 5 16,1 1 4-16,3 7 3 16,-3-12 5-16,4 8 4 15,-5-3-4-15,1-1-2 16,-5-3-5-16,0 0 0 15,0-12 0-15,-4-7 0 16,0 3-9-16,0-18-2 0,-4 0-7 16,0-20-2-1,-1 9-9-15,-3-24-4 16,-1 9-18-16,-3-20-5 0,7-26-27 16,1 15-11-16,4 16-22 15,-4 10-10-15</inkml:trace>
  <inkml:trace contextRef="#ctx0" brushRef="#br0" timeOffset="105930.7976">10029 14135 168 0,'-4'-15'66'0,"4"15"-36"0,-4-19-11 15,0 15 23-15,-9-7 1 16,0 3 2-16,-4-3-8 16,0 3-2-16,0 1-20 15,0 3 4-15,0 0 2 0,0 4 8 0,0 4 7 16,0 3-8-16,0 5-4 15,0 7-6-15,5-8-1 16,-1 0-3-16,0 12-1 16,0 7-7-16,1 8-2 15,-1 11 2-15,0 0 1 16,0 15-1-16,1 11-1 16,-5 5-1-16,8-24 0 15,1-14 4-15,-1 18 5 16,1-11-7-16,3 4-1 15,1-8-1-15,8 8 0 0,1-15-2 16,3-1 1 0,-4-6 0-16,9-9 3 15,-4 1-3-15,8-12-2 0,0 0-7 16,4-11-4-16,-4 0-32 16,4-11-12-16,-4 4-22 15,13-12-7-15,-5 4-21 16,1-8-10-16,-1 4-7 15</inkml:trace>
  <inkml:trace contextRef="#ctx0" brushRef="#br0" timeOffset="106412.3077">10212 14327 240 0,'-9'8'90'0,"5"-1"-48"0,-4 8-23 0,3-3 29 16,1 3-8-16,0 3-1 16,0 13-11-16,-5 3-3 15,1 7-14-15,-1 1 2 0,5-9 1 16,0-10-3-16,-1 11 1 16,1 0-5-16,0-4 1 15,0 0-5-15,-1-3-2 16,1-1-7-16,4 1-1 15,0-5-24-15,-4-3-9 16,0 0-17-16,4-19-7 16,0 4 4-16,0-19 4 15,0 0 2-15,-5-19 4 0,5-23 4 16,-4 0 29 0,4-3 37-16,0 15 21 15,0 0 12-15,4 7-9 16,5 4-1-16,4 4-25 15,4 3 9-15,4 5 4 0,4-8-5 16,1 7-3-16,3 4-11 16,5 0-3-16,0 4-7 15,0 4-2-15,5-1-2 16,3 5 0-16,-4 3-22 16,-8 4-12-16,-5 0-28 15,-8 0-9-15,-4 11-33 16</inkml:trace>
  <inkml:trace contextRef="#ctx0" brushRef="#br0" timeOffset="106615.9757">10220 14633 284 0,'9'3'107'0,"-5"-6"-58"0,9-1-40 0,-9 4 25 16,4-4-21-16,5-4-7 15,4 5-4-15,4-5-2 16,1 8 0-16,3-7-31 0,-4 7-14 0,1 0-52 16,3 7-54-1,5-3 47-15</inkml:trace>
  <inkml:trace contextRef="#ctx0" brushRef="#br0" timeOffset="106803.0307">10140 14934 272 0,'0'8'101'0,"0"-8"-54"0,21-4-26 15,-21 4 30-15,13-4-25 16,12-3-6-16,1-1-11 0,-1-3-1 16,0 0-5-16,1-1-46 0,4 1-20 15,-1 3-33-15,14-7-11 16,3-11 12-1</inkml:trace>
  <inkml:trace contextRef="#ctx0" brushRef="#br0" timeOffset="107356.0046">10560 14040 276 0,'-30'-3'104'0,"13"-1"-56"0,9 0-32 0,8 4 27 0,-5-4-14 15,5 1-5-15,9-5-11 16,4 4-6 0,4 0-4-16,8 1-3 0,5-1 3 15,8 0 2-15,-8 0 4 16,-5 1 0-16,9-1 2 0,-4 0-2 15,12 4 2-15,-12-8 3 16,8 5 3-16,-8 3-5 16,4 0-2-16,8 0 3 15,-8 11 2-15,-4-3-4 16,-5 10 1-16,-12 9 2 16,-4-5 3-16,-5 1-7 0,0 11-1 15,0-4-3-15,1 19 1 16,-1-7-2-1,4 22 0-15,1-11 1 16,-1 18 1-16,1-18 3 0,-1 15 1 16,-3-11-3-16,-1 10 0 15,0-10-1-15,-4-8 3 16,0-4-3-16,-8 12 1 16,-1-19-3-16,-4 3 0 15,1-3-3-15,-10-4 1 16,1 0-4-16,-4-12-2 15,4 1-18-15,-5-4-7 16,1-4-31-16,-5-8-15 16,4 1-38-16,-8-4-15 15,-12-4-36-15</inkml:trace>
  <inkml:trace contextRef="#ctx0" brushRef="#br0" timeOffset="108048.1546">7423 15526 212 0,'-21'8'82'0,"17"-8"-44"0,-5 0-20 0,9 0 23 16,-4 4-6-16,0-1 0 16,-1 1-7-16,1 0-3 15,4 4-13-15,0-1 3 0,9-3 5 0,-1 0-2 16,5-1 1-1,0-3-6-15,25 4-3 0,-9 0-1 16,35 0 1-16,42-4-7 16,9 0-2-16,8 4-1 15,-34-4 2-15,-12 0 3 16,37 0 2-16,-16 0 10 16,46 0 4-16,-21 0 4 15,55 0 2-15,158-4-3 16,-154 0-3-16,-20 4-7 15,50-4-4-15,-34 4-1 0,39-4-1 16,165-7-4-16,-77-4-1 16,-37 4 1-16,-133 7 0 15,-20 4-2-15,4-8 1 16,-17 5-2-16,-13 3-1 16,-13 0-50-16,-16 0-21 15,-9 0-38-15,-26 0-14 16,1 0-47-1</inkml:trace>
  <inkml:trace contextRef="#ctx0" brushRef="#br0" timeOffset="108620.4007">8357 15787 280 0,'-13'-12'107'0,"13"12"-58"0,-13 15-37 0,9-11 24 15,-4 15-2-15,-1-8 5 16,-12 12-5-16,4 0 0 16,-8 22-19-16,3-7 4 0,1 26 4 0,4-11-6 15,4 18 1 1,5-10-9-16,12 6-3 0,0-10-3 15,13 11-3-15,0-12-2 16,13 5 1 0,-5-12-48-16,14-4-19 0,-5-7-41 15,12 0-17-15,-3-8-12 16</inkml:trace>
  <inkml:trace contextRef="#ctx0" brushRef="#br0" timeOffset="108991.4876">8658 16383 272 0,'-12'-4'104'0,"12"4"-56"0,-5-19-32 0,5 19 27 15,5-15-8-15,-5 4 2 16,12-12-15-16,-3 4-5 15,12 4-10-15,-4 4-5 0,4-1 1 16,-4 9 0-16,0 10 3 16,-4 1 1-16,-5 14 1 15,1-7 0-15,-13 19 0 16,-1-7-2-16,-3 7-1 16,-1-4 1-16,-3 11 3 15,3-7 0-15,-4 4 2 0,5-8-4 16,-1 0 1-16,1-3-5 15,8-5-2-15,0-3-3 16,4 0 1-16,0-4-19 16,18-7-7-16,-5-1-43 15,17-7-18-15,-9 0-73 16</inkml:trace>
  <inkml:trace contextRef="#ctx0" brushRef="#br0" timeOffset="109367.2218">9231 16628 356 0,'-25'-4'132'0,"25"4"-72"0,-21-19-37 0,16 19 35 16,-3-11-23-16,-1-1-7 15,1-14-17-15,-1 3-5 16,5-10-4-16,4 6-4 0,4-7 1 15,1 12-4-15,7-1 1 16,1 8 0-16,8 11 2 16,-4 0 1-16,5 16 3 15,-1-5 1-15,-9 20 3 16,1-12 6-16,-9 7 2 16,1 1-5-16,-10 3-1 15,1-3-2-15,-9 3 1 16,5 1-6-16,-13-5-1 15,8-7-13-15,-4 1-7 0,0-5-7 16,0-11-3-16,0 0-15 16,4-11-4-16,5 3-27 15,8-15-11-15,17-22-49 16</inkml:trace>
  <inkml:trace contextRef="#ctx0" brushRef="#br0" timeOffset="110074.8159">9639 16077 292 0,'4'-4'110'0,"-4"4"-60"0,-4 0-32 0,4 0 31 16,0 4-12-16,0 0 1 15,0 3-8-15,0 1-4 16,4 11-14-16,0-8-5 0,0 16-3 16,1-5-2-16,-1 16 1 15,0-4-2-15,0 11-1 16,1-7 1-16,-1 3 1 16,0-7-12-16,0 4-6 15,1 0-22-15,-1-8-11 16,0-4-21-16,-4-7-8 15,0 4-24 1,0-20-44-16,0 5 46 16</inkml:trace>
  <inkml:trace contextRef="#ctx0" brushRef="#br0" timeOffset="110254.9093">9528 16349 228 0,'-21'11'85'0,"21"-11"-46"0,-8 15-10 16,3-11 30-16,10 0-15 15,-5-1-5-15,12-3-16 16,1 0-5-16,13-3-10 16,-5 3-3-16,9-4-1 0,-5 0-13 15,13 0-4-15,-8 4-58 0,17 4-23 16,-5 0-40 0</inkml:trace>
  <inkml:trace contextRef="#ctx0" brushRef="#br0" timeOffset="110540.4406">10106 16066 236 0,'-13'-19'88'0,"13"19"-48"0,-13-8-14 0,9 8 31 16,0 4-10-16,-1 0-3 15,1 7-13-15,4 1-5 0,0 14-15 16,0-3 0-16,4 18 2 0,-4-7-7 16,5 15-3-16,-1-4-2 15,4 1-1-15,1-5-16 16,-1 4-4-16,1-3-39 16,-1-1-14-16,1-7-68 15,-1-4-36 1,1-7 84-16</inkml:trace>
  <inkml:trace contextRef="#ctx0" brushRef="#br0" timeOffset="110917.4413">10454 16096 276 0,'4'-23'104'0,"-4"23"-56"0,-4-3-27 0,-1 3 30 15,1 7-16-15,0-3-5 16,-9 11-11-16,5-4-4 15,-5 31-9-15,0-16 3 0,5 23 1 16,-1-7-1-16,5 7 2 16,0-8-4-16,4 4-2 15,0-3 0-15,8 3-1 16,1-11-2-16,8-7 1 16,0-5-2-16,12-3 2 0,-3-8-2 15,4-18 2 1,-5 3 0-16,-4-15 1 15,1 0 0-15,-10-18 0 16,-3 6 0-16,-13-14 2 0,-1 11-5 16,-16-4-3-16,4 8-2 15,-8 4 3-15,3-4-24 16,1 7-11-16,0 4-25 16,8 0-12-16,5 4-21 15,12 4-6-15,0 0-10 16</inkml:trace>
  <inkml:trace contextRef="#ctx0" brushRef="#br0" timeOffset="111243.5924">10899 15900 224 0,'-17'0'85'0,"17"0"-46"0,-4 4-10 0,4-1 30 15,0 9-1-15,0-5 2 16,9 5-7-16,-1 3-3 16,13 7-27-16,-4 1 2 0,5 26-1 15,-5-8-8-15,0 31-2 16,-5-15-4-16,-3 14-1 15,-1-14-3-15,-8 7 1 0,0-7-9 16,-12 7 0-16,3-12-40 16,-16 9-16-16,3-12-33 15,-16 0-11 1,4-8-60-16</inkml:trace>
  <inkml:trace contextRef="#ctx0" brushRef="#br0" timeOffset="112147.638">5611 18087 204 0,'4'15'77'0,"-4"-15"-42"0,-13 4-6 0,9-4 28 15,-5 0-9-15,1 0-1 16,-5-4-7-16,5 1-1 15,-5-12-21-15,4 3 3 0,5-14 0 16,0 3-9-16,8-7-2 16,0 0-8-16,13-4-2 15,-4 4-5-15,13 3 1 16,-5 9 2-16,9-1 1 16,-5 7 1-16,5 12 2 0,-5 0-1 15,-8 12 2-15,0-1-4 16,-13 19 0-16,1-7-4 15,-10 15 1-15,-7 18-3 16,-5-14 2-16,-5-1-6 16,5-18-3-16,0-1-19 15,-4-10-6-15,0-1-7 16,4-19-1-16,4 5-14 0,13-24-4 16,0 8-38-1</inkml:trace>
  <inkml:trace contextRef="#ctx0" brushRef="#br0" timeOffset="112312.2483">5763 17831 200 0,'5'26'74'0,"-5"-26"-40"0,0 57-9 0,0-46 25 15,0 12-3-15,0-1-1 16,4 5-17-16,0-1-5 16,0 12-14-16,1-4-4 0,-1 4 0 15,0-12-8-15,0 4 0 16,1-7-46-16,-1-1-18 0,0-3-71 31</inkml:trace>
  <inkml:trace contextRef="#ctx0" brushRef="#br0" timeOffset="112627.6146">5224 17431 276 0,'-12'-4'104'0,"12"4"-56"0,-9 0-32 16,5 0 29-16,4 0-9 0,0 0-1 16,4 4-8-16,0-4-3 15,13 4-13-15,-4 0 4 0,29-1 3 16,-8 1-10-16,22-4-2 15,-10 0-4-15,10-4-2 16,-10 4 1-16,14 0-1 16,-9 0-29-16,8 0-13 15,-8 0-29-15,0 4-13 16,-9 0-61 0</inkml:trace>
  <inkml:trace contextRef="#ctx0" brushRef="#br0" timeOffset="113002.9255">5785 17254 220 0,'-17'-11'82'0,"17"11"-44"0,-13-4-14 16,9 4 27-16,-1 4-9 16,1-4-2-16,0 3-5 15,4 1 0-15,0 4-19 16,0-1 8-16,8 1 4 0,1-1-2 15,8 1 2-15,-4-4-5 16,12 3-2-16,-4 1-9 16,9-1-3-16,-5 1 4 15,5-1 3-15,-4 1-2 16,-5 3 2-16,-4 8-3 0,-4-4 2 16,-1 4-6-1,-7 0-3-15,-5 0-3 16,-9 3-3-16,5-3 1 0,-13 0 1 15,4 0-1-15,-4-4-1 16,4 4-26-16,1-12-10 16,-1 1-31-16,4-1-12 15,1 1-13-15,16 0-4 16,1-1-57 0</inkml:trace>
  <inkml:trace contextRef="#ctx0" brushRef="#br0" timeOffset="113331.7408">6307 17831 208 0,'-13'0'79'0,"4"0"-42"0,1 4-15 16,4-4 26-16,4 7-8 16,0-7 0-16,0 0-10 15,0 4-4-15,4-4-14 16,0 0 1-16,9 0 3 0,0 0-8 16,16 0-2-16,-3 0-4 15,21-4-2-15,-9 4-8 16,13-7-3-16,-9 3-27 0,1-4-11 15,-5 5-27 1,-4 3-12-16,-5-8-22 16</inkml:trace>
  <inkml:trace contextRef="#ctx0" brushRef="#br0" timeOffset="113573.049">6426 18133 388 0,'8'0'145'0,"-8"0"-78"0,13 0-56 0,-13 0 34 16,8 3-19-16,1 5-3 0,16-8-11 15,-4 4-5-15,13-4-4 16,-8 0-16-16,8-4-4 0,-4 4-70 15,12 0-33-15,-8 0-46 16</inkml:trace>
  <inkml:trace contextRef="#ctx0" brushRef="#br0" timeOffset="117612.9763">7351 17842 228 0,'4'0'88'0,"0"4"-48"0,-4 4-23 0,0-8 25 0,5 0-7 16,-5 0 2-16,8-12-8 16,-4 5-1-16,9-8-15 15,-4 3-1-15,8-7-1 0,-5 4-6 16,5 8-1-16,0-1-2 15,-4 8 1-15,0 0 0 16,-9 12 1-16,0-5 0 16,-4 12 0-16,0 4 4 15,-8 3 3-15,-5 19 5 16,0 1 4-16,1-1 3 0,3-23 1 16,1 1-9-1,3 0-2-15,-3 7-9 16,8-15-3-16,0 0-1 0,0-4 0 15,4 4-5-15,0-7 1 16,1 3-27-16,7-11-11 16,1 4-43-16,4-4-16 15,0 0-57 1</inkml:trace>
  <inkml:trace contextRef="#ctx0" brushRef="#br0" timeOffset="117868.0612">7915 18144 324 0,'5'0'123'0,"-5"0"-66"0,-5 0-27 0,5 0 37 0,0 0-19 15,0 0-2-15,0 0-23 16,0 0-6-16,0 0-11 15,0 4-4-15,-4 3 1 0,0 5-11 16,0-12-2-16,4 3-39 16,0 5-18-16,0-8-34 15,4 4-14-15,0-1-24 16</inkml:trace>
  <inkml:trace contextRef="#ctx0" brushRef="#br0" timeOffset="118271.7561">8314 18027 340 0,'-17'-11'129'0,"17"11"-70"0,-38-12-36 0,30 12 37 16,-5-11-20-16,0 0-3 15,1-8-10-15,-1 4-5 16,0-12-12-16,5 5-6 0,3-5-3 15,1 9-4-15,8-5 2 16,1 12 1-16,20-4 0 16,-4 3-5-16,13 16 1 0,-4-4 2 15,0 15 1 1,-5-4 3-16,1 8 3 0,-5-4-2 16,-4 8 0-16,-4-4 1 15,-9 7 0-15,0-3 0 16,-12 3 0-16,3-3 0 15,-16 3 0-15,4-3-5 16,-13-8 1-16,5 0 0 16,-1-7 2-16,1-1-25 15,4-11-10-15,4 4-23 0,8-11-7 16,1 4-29-16,21-20-9 16,-1 4-36-1</inkml:trace>
  <inkml:trace contextRef="#ctx0" brushRef="#br0" timeOffset="118963.1467">8909 17691 228 0,'4'-22'88'0,"-4"22"-48"0,-4 22-25 0,4-18 26 0,-5 7-20 16,1-3-4-16,4 18-8 15,0-3-4-15,-4 11-2 16,0 0 4-16,-1 0 5 0,1 0 5 16,0 0 4-16,4-4 0 15,0 0 2-15,0-7-4 16,0-12 0-16,0 0-8 0,0-7-2 16,0 0-5-1,0-15-1-15,0-1-1 16,4-7 1-16,0-3-2 0,9-8 2 15,-4 3-4-15,8 1 0 16,-5 3-1-16,5 12-2 16,-4 0 5-16,0 14 1 15,0-3 2-15,-5 12 0 16,1-1-2-16,-1 8 1 16,1-4-4-16,-1 0-2 15,-4-4 2-15,5 1 2 16,-1-5 0-16,-4-7 2 15,1 0 0-15,3-7 1 16,1-1 0-16,-1-7 2 16,-4 4-1-16,5-8 2 15,-1 4-2-15,1 0 0 16,-1 0-3-16,5 3 1 0,-4 5-2 16,3 7-1-1,1 0 1-15,0 11 1 0,-5-3-8 16,1 18-1-16,-1-3-34 15,1 18-13-15,-5-3-7 16,5 3-1-16,-5-3-12 16,4 0-4-16</inkml:trace>
  <inkml:trace contextRef="#ctx0" brushRef="#br0" timeOffset="119305.0512">9881 17540 264 0,'8'-22'99'0,"-8"22"-54"0,0 0-20 0,0 0 33 16,-4 0-11-16,0 4-3 15,-5 14-9-15,1-6-2 16,-5 14-19-16,0-3-1 0,-4 18-2 16,5-3-6-16,-5 7-3 15,0-3-1-15,0 14-1 16,0-7 0-16,0 0 0 0,4-7-22 16,0-1-8-1,0-7-27-15,1 0-11 0,3-7-24 16,5-5-9-16,0-10-15 15</inkml:trace>
  <inkml:trace contextRef="#ctx0" brushRef="#br0" timeOffset="119697.1042">10195 17789 260 0,'0'4'96'0,"0"-4"-52"0,-21 15-23 16,16-11 28-16,-7 4-9 0,-1 3 0 16,-4 0-10-16,4 1-4 15,-4-1-14-15,4-7-5 0,1 7-1 16,-1-4-5-16,9 5-3 16,-1-5 1-16,10 5 0 15,-1-5 1-15,13 5 0 16,-4-5-3-16,4 8 0 15,0-4 2-15,0 12 2 16,0-8 0-16,-5 12-1 16,1-5 5-16,-9 8 1 15,1-7 13-15,-5 3 7 16,0-3 2-16,-9-4 3 0,1 0-13 16,-9-8-5-1,0 0-15-15,-9-11-4 16,1 0-35-16,-5-7-15 0,5 3-35 15,8-3-16-15,4-1-48 16</inkml:trace>
  <inkml:trace contextRef="#ctx0" brushRef="#br0" timeOffset="120237.2125">10585 17390 240 0,'17'-19'90'0,"-17"19"-48"0,22-23-23 0,-22 23 29 0,8-4-17 15,-4 4-3-15,5 0-7 16,-1 0-4-16,1 4-9 15,-5 4 4-15,-4 14 1 0,0-7 7 16,-9 12 2-16,5-5 2 16,-4 5 0-16,-1-5 2 15,-8 5 1-15,5-5-6 16,-5-3 0-16,4 0-8 16,0 4-3-16,5-4-3 15,3-4 0-15,1-4-4 16,13 0-2-16,-1 1-3 15,9-12 1-15,0 3 3 0,9-6 1 16,-5 3-34 0,8 0-17-16,-3-8-52 0,-1 4-24 15,1 4-45 1</inkml:trace>
  <inkml:trace contextRef="#ctx0" brushRef="#br0" timeOffset="121005.2554">11528 17216 228 0,'-5'-19'88'0,"5"19"-48"0,-8-4-27 0,4 4 24 15,-1 0 3-15,1 0 3 16,-4 0 7-16,-1 0 4 16,1-7-29-16,-1 7 8 0,-8 0 2 15,4 0-2-15,-8 0 1 16,4 0-13-16,-8 7-3 16,4-7-6-16,-5 12-2 0,5-1-6 15,-9 12-1 1,5-12 1-16,-1 23 0 15,5-4-2-15,0 23-2 16,4-15-2-16,0 18 1 0,4-7 1 16,0 19 0-16,5-11 0 15,-1 14 2-15,1-10 1 16,4 7 1-16,-1-12-2 16,5 8 1-16,0-11 0 15,5-4 1-15,-1-7 0 16,9-5 0-16,-1-3-2 15,5-7-2-15,0-5 1 0,9-10-1 16,-5-1-9 0,9-15-2-16,-5 0-43 0,5-11-19 15,-5 4-37 1,5-8-14-16,-4 8-40 16</inkml:trace>
  <inkml:trace contextRef="#ctx0" brushRef="#br0" timeOffset="121485.2172">11519 17608 280 0,'-13'0'107'0,"13"0"-58"0,-12 12-26 0,7-9 31 0,1 13-17 15,0 2-4-15,0-3-17 16,-1 4-7-16,1 4-6 16,0 0 0-16,4 3 0 0,0-3-1 15,0 11 1-15,0 0-4 16,0-8 0-16,0 0-10 16,4 1-5-16,-4-5-12 15,4 5-5-15,-4-12-13 16,0-4-4-16,0 0-4 0,0-11-1 15,0 0 1 1,5-22 1-16,-5 7 12 16,4-15 38-16,0 7 33 15,0-3 13-15,1 3 8 16,-1-3-2-16,0 3 0 16,5-3-27-16,-5 3 9 0,9-4 4 15,-1 5-4-15,14-5-1 16,-5 5-8-16,9-5-3 15,-5 5-11-15,13-1-5 16,-8 4-24-16,0 4-9 16,-5 4-34-16,-3 3-13 15,-5 1-55 1</inkml:trace>
  <inkml:trace contextRef="#ctx0" brushRef="#br0" timeOffset="121693.5514">11511 17835 260 0,'-5'0'96'0,"5"0"-52"0,5-12-16 16,-5 12 30-16,4-3-19 16,0 3-7-16,5-12-22 15,-1 9-8-15,5-1-2 16,0 0-17-16,12 4-5 0,-4 0-38 15,0 0-16-15,-4 0-53 16</inkml:trace>
  <inkml:trace contextRef="#ctx0" brushRef="#br0" timeOffset="121918.101">11562 18099 292 0,'-13'22'110'0,"13"-22"-60"0,-4 15-39 0,-1-7 28 16,5-8-10-16,0 4-2 15,9-4-11-15,-1 0-5 16,18-12-6-16,-5 9-2 0,13-16 1 16,-9 7-40-16,9 1-15 0,-8 0-65 15,4 3-66 1,-5 1 59-1</inkml:trace>
  <inkml:trace contextRef="#ctx0" brushRef="#br0" timeOffset="122518.8168">11910 17163 192 0,'-13'-11'71'0,"13"11"-38"0,-4-8-6 0,-1 8 29 16,1 0-7-16,4 0-1 16,0 0-14-16,0 0-4 15,4 0-17-15,1 0 5 0,3 0 3 16,1 0-3-16,8 0 2 15,0 0-2-15,4 0-2 16,-4 0-6-16,8-3-4 16,-4 3 5-16,5-4 3 15,-1 0 1-15,1-3 4 16,-5-1-2-16,5 4-1 16,-5 1-4-16,-4 3-2 15,0 0-6-15,-4 7-1 16,-1 1-1-16,-3 18-2 15,-1-3-2-15,-4 22 1 16,1-4-1-16,-1 27 0 16,0-7 2-16,5 10 0 0,-1-10 0 15,9 14 2-15,-8-11-1 16,3 19-1-16,-3-7 1 16,-1-1 1-16,-3-11-1 15,-5 8 2-15,0-12 4 16,-9 4 6-16,5-15 4 15,-13-3 2-15,4-1-8 16,-12-19-4-16,3 1-7 16,-7-9 0-16,3-2-27 15,-8-9-9-15,-17-7-46 0,5-7-18 16,-1-20-66 0,5-7-62-1,3-3 85-15</inkml:trace>
  <inkml:trace contextRef="#ctx0" brushRef="#br0" timeOffset="152185.2171">7215 17714 120 0,'-13'-11'46'0,"13"11"-24"0,-4 0-19 15,4 0 10-15,-4 11 0 16,4-11 3-16,0 4 2 16,0 0 3-16,0-1-11 15,0 1 12-15,0 0 5 0,0 0 3 16,4-4 2-16,-4 0-2 15,4-4-1-15,1 0-3 16,7-7-1-16,-3-1-8 16,4-3 0-16,-1 4-8 15,5 0-1-15,-4-1-2 0,4-6 1 16,0 2 0-16,0 5 3 16,-4 0-3-1,-1 3-2-15,1 5-2 16,0-1 0-16,0 0 0 0,-1 4 3 15,-3 0 1-15,-1 8 3 16,1-5-3-16,-5 16-2 16,0-4 0-16,1 8 1 15,-5-4-1-15,0 7 0 16,0-3-3-16,0 3 1 16,0-3 0-16,-5 11 3 15,5-4-1-15,-4 4 0 16,0-12 1-16,0 12 1 15,-1-3 3-15,1 3 1 16,0-4-3-16,-5 4-3 16,1-4-2-16,-5 4 0 15,5-4-4-15,-1 4 0 0,1-11 3 16,-1 3 3-16,1-3-4 16,3-1-1-16,1 1 2 15,0-12 3-15,0 0-4 16,4 1-1-16,0-8 4 15,4-4 2-15,0 0-2 16,5-4-3-16,-1 4 0 16,5-12-1-16,0 5 0 15,4-4 0-15,-5-1-3 0,10 1 2 16,-5 0 1-16,4-4 2 16,-4 3-3-16,8 1 0 15,-4 0-1-15,5-1-2 16,-5 5 3-16,0-5 0 15,-4 5 1-15,0-1 2 16,-4 5-1-16,0-9 2 16,-1 5-2-16,-3 3-1 15,-1 4-4-15,1-8-2 16,-1 5-2-16,-3 3 2 16,-1 0-9-16,0-8-6 15,-4 4-30-15,0 4-13 16,0-7-76-1,0 3-72-15,0 0 74 0</inkml:trace>
  <inkml:trace contextRef="#ctx1" brushRef="#br0">8123 17706 0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8:59:29.4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9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7T19:03:01.697"/>
    </inkml:context>
  </inkml:definitions>
  <inkml:trace contextRef="#ctx0" brushRef="#br0">5207 9793 72 0,'-4'-60'27'0,"4"45"-14"0,-4-8-15 0,4 16 6 0,-4-1-3 15,-1-3 2-15,1 3 22 16,4 1 11-16,-8-1 6 16,3 5 2-16,1 3-7 15,0 0-2-15,0 0-20 16,4 0 4-16,-5 0 2 0,1 3-3 15,0 5 2-15,0 3-7 16,-1 1-3-16,1 3-5 16,4 11-4-16,0 19-3 0,0 8 1 15,0 7 5-15,4 12 5 16,1 7 4-16,-1 12 2 16,0 14 0-16,0-7 1 15,5 4-6-15,-5 4-2 16,5-4-2-16,-1 0-1 15,-4 3-3-15,1-7-2 16,-1 0-6-16,-4-11-4 16,-4-8-16-16,-1-11-9 15,1-11-6-15,-4-23 0 16,-5-8-26-16,4-18-9 0,-3-35-15 31</inkml:trace>
  <inkml:trace contextRef="#ctx0" brushRef="#br0" timeOffset="224.0413">5258 9480 28 0,'-12'23'11'0,"3"3"-6"0,1 12-8 0,-1-27 2 16,1 8-4-16,-1-7-1 15,1 10-4-15,3-7 1 16</inkml:trace>
  <inkml:trace contextRef="#ctx0" brushRef="#br0" timeOffset="1141.3263">5139 9710 124 0,'-12'0'46'0,"12"0"-24"0,0 0-8 0,0 0 15 16,0 0-5-16,0 0 0 15,0 0 2 1,0 0 1-16,4 0-14 16,0 4 3-16,5 0 2 0,3 0-6 0,5 0-2 15,9-1-5-15,16 5-4 16,9-4 2-16,4 3 2 15,5-7-2-15,-1-7-2 16,-4 3 6-16,5-4 5 16,4 1 0-16,12-5 1 15,5 5-7-15,-1-1-4 16,1 5 1-16,-9-1 0 16,-4 4-1-16,4 7-2 15,5 5 1-15,3 3-1 0,1-4 0 16,-5 4 0-16,-4-11 2 15,-8 4 3 1,-9-8 2-16,0 0 1 16,-4-8-2-16,0 4-1 15,-8-3-1-15,-1 3 0 0,1-4-2 16,-5 5 1-16,-4-1 0 16,-5 0 3-16,-7 0 1 15,-5 0 1-15,-5 1-2 16,1-1-1-16,-9 0-3 15,1 0 1-15,-5 1 2 16,0-1 2-16,0 0-1 16,0 4-1-16,0 11-6 15,0 8 1-15,0 8-2 0,4 14 0 16,0 12 2 0,5 15 2-16,-5 3-1 0,4 20-1 15,5 22 1-15,0 4 1 16,0 8 3-16,4-5 2 15,-5 8 5-15,1-3 5 16,-4-4-5-16,-1-12-2 16,-4-7-3-16,-4-19 0 15,0-15-4-15,-4-8 0 16,-4-22-21-16,-5-8-10 16,0-11-48-16,-4-12-21 15,4-10-55 1</inkml:trace>
  <inkml:trace contextRef="#ctx0" brushRef="#br0" timeOffset="1919.4216">5195 11487 132 0,'-5'0'49'0,"1"0"-26"0,4 0-3 0,0 0 21 15,-8 4-2-15,3 3-1 16,5-7-8-16,-4 0-2 0,4 8-15 16,0-1 1-16,0 1 0 15,4 3-5-15,9 1-3 0,-4 3-3 16,12 0 0 0,13 0-2-16,8 4-1 0,9 3-2 15,13-3 1-15,0 0-1 16,-1-4 0-16,5-7 2 15,13-8 2-15,12-8 1 16,5-7 3-16,-9 0 3 16,-4-8 5-16,0 8-4 15,12-4 0-15,1 4-4 16,-5 4 1-16,-4 3 0 16,-16 1 1-16,-5 3-2 15,-5 4-1-15,-3 4-1 16,-5-4 2-16,-9 4-1 0,5-4 2 15,-8 0-4-15,-1 0 0 16,-8 0 3-16,-4 0 3 16,-5 0-2-16,-3 3-2 15,-5-3-2-15,0 0 0 16,-5 4-2-16,-3-4 2 16,-5 0-4-16,0-4-2 15,1 1-27-15,-1-5-10 16,0-7-31-16,0-4-10 15,5 0-47 1</inkml:trace>
  <inkml:trace contextRef="#ctx0" brushRef="#br0" timeOffset="2853.091">8314 9156 192 0,'5'-23'71'0,"-5"12"-38"0,0 11-23 0,0 0 20 16,-5 0-9-1,1 11-2-15,-13 5-9 16,-4 14-2-16,0 7-4 0,0 16-3 0,-1 0 2 16,5 7-2-16,0-3 2 15,0-4-2-15,5-8 2 16,-1-4 4-16,4-7 4 16,1-3-2-16,4-20 2 15,4-11-4-15,0-8-2 16,4-7 0-16,4-30-1 15,1-15-5-15,4-16-1 16,8-3 1-16,9 4 2 16,-1-5 0-16,5 20-1 0,0 3 1 15,0 12-1-15,-4 15 0 16,0 22 0 0,-9 8 2-16,0 8 1 15,-4 18-1-15,4 12 1 0,-4 19-2 16,0 3-1-16,0 8 1 15,-8-23-1-15,-1-7 0 16,5 3 2-16,-5-3-6 16,1-4 1-16,-1-8-32 15,1 1-14-15,-5-4-72 16</inkml:trace>
  <inkml:trace contextRef="#ctx0" brushRef="#br0" timeOffset="3032.7471">8314 9435 252 0,'9'-7'96'0,"12"3"-52"0,17-11-38 0,-21 7 20 16,13-7-16-16,4 0-3 16,4-4-7-16,13-3-1 15,17-1-67-15,13 4-30 16,8 15-3-16,13 4 0 15</inkml:trace>
  <inkml:trace contextRef="#ctx0" brushRef="#br0" timeOffset="3783.1489">15458 9892 196 0,'-8'-27'74'0,"8"20"-40"0,-5-5-18 16,1 12 22-16,-4-7-14 15,3 14-1-15,-3 5-13 16,-1 10-4-16,5 20-4 16,-4 10-2-16,4 9 3 0,4 11-2 0,4 14-1 15,-4 5 1-15,4-1 1 16,0 1-1-16,0-4-1 16,-4-4-2-16,0 3-1 15,0-18-29-15,-4-7-12 16,-4-12-63-1</inkml:trace>
  <inkml:trace contextRef="#ctx0" brushRef="#br0" timeOffset="4534.2671">15373 9707 148 0,'-21'-23'55'0,"8"19"-30"0,-4 1-10 15,9 3 18-15,-5 0-3 16,5-4 0-16,-1 4-6 16,9 0-1-16,0-4-12 15,9 0-2-15,8 0 1 0,12-3-2 16,5-1 3-16,4 5-4 16,13-9-2-16,17 1 2 15,4 3 0-15,9 5-1 16,0-9 1-16,-9 1 0 15,4-8 1-15,1 4-2 16,12 0 1-16,4 0-4 0,1-4 0 16,-9 0-1-16,-1 4-2 15,6 4 1-15,7-1-1 16,1 1 0-16,-5-4 2 16,1 4-1-16,-18 3-1 15,-8 4 1-15,-4 1-1 16,-5 3 2-16,-8 3 3 15,-4 1 4-15,-5 0 2 16,-8 0 3-16,-4 0 4 16,-5-4-4-16,-8 0 0 15,-4 0-6-15,0 3-3 0,-5 5-5 16,1 3 0 0,-5 0 0-16,0 1 2 15,0-1-1-15,1 0 2 16,-1 4-2-16,4 1-1 15,1-1 5-15,-1 4 1 0,1-1-2 16,-1 9-3-16,1 3 2 16,4 4 0-16,4 11 1 15,-5 16 0-15,1 3 2 16,0 15 1-16,-1 15-3 16,-3 16-1-16,-1 18 1 15,1-11 2-15,-5 7 6 16,5-3 2-16,-5 3-1 0,0-7 2 15,0 0-2 1,5 0 2-16,-5-11-6 0,0-4-3 16,1-8-3-1,-5-11-3-15,-5-12-6 0,-3-10-4 16,-1-12-25-16,-3-11-10 16,-1-5-12-16,-4-6-3 15,0-8-11-15,4-8-3 16,5-7-61-1</inkml:trace>
  <inkml:trace contextRef="#ctx0" brushRef="#br0" timeOffset="5571.5122">15407 9688 132 0,'-4'0'49'0,"4"4"-26"0,0 3-20 0,0 1 10 0,0 7 5 15,0 11 3 1,0 8-2-16,0 11-1 15,4 12-10-15,0 7 6 0,1 0 3 16,-1 8 2-16,4 7 3 0,-3 15-10 16,-1 4-2-16,-4 8-6 15,0 3-3-15,0-3 8 16,0 3 4-16,-4-3 2 16,4-4 4-16,0-4-5 15,0-4 2-15,0-15-7 16,0 4-3-16,4-7-3 0,0-1 0 15,0-7-2 1,1-8 2-16,-1-3 0 0,0-12 1 16,-4-3-2-1,0-12-2-15,0 0 7 16,0-7-2-16,-4-4 3 16,4 0-5-16,0-4-2 15,0 0 0-15,0-4 1 16,4 0 1-16,0 8 1 15,1-15 0-15,-1 3 0 16,0-3 0-16,5-4 0 16,-1 0 0-16,5-4 0 15,8 1 2-15,9-1 1 16,16 0-6-16,10-7-2 16,7 3 0-16,10 5 0 15,-1 3-2-15,13 0 2 16,21 3 1-16,8 5 2 0,-3 3 3 15,-1-7 2-15,0 3 8 16,13 5 2-16,-4-1-6 16,-13 0-2-16,-12 1-5 15,-14-1-1-15,-7 0 1 16,-14-3 0-16,-12-1 0 16,-9 5 0-16,-8-12-2 15,-9 0 1-15,-8 0-18 16,-5 0-6-16,-4-12-26 15,-4 1-9-15,0 0-44 16,0-4-18-16</inkml:trace>
  <inkml:trace contextRef="#ctx0" brushRef="#br0" timeOffset="6679.124">18400 9167 160 0,'-9'12'60'0,"1"10"-32"0,3 31-9 0,-3-30 21 15,8 11-18-15,0 7-5 16,0 12-4-16,0 0 1 0,0-8-7 16,8 0-4-16,-3-3-2 0,-5-1-1 15,0-14 0-15,0-5 2 16,0-3 3-16,0-8 0 16,0-3 2-16,0-8-9 15,-5-8 0-15,-11-7 0 16,7-15 3-16,-4-11-2 15,1-12 0-15,-1-7 1 16,4-5 0-16,5 1 2 16,8 12 3-16,9-5 7 15,4 4 4-15,9 12 1 16,12-1-1-16,4 4-4 16,9 12 0-16,0 11-7 15,-4 7-3-15,-5 12 1 0,-12 8 0 16,-9 6 1-16,-8 5 2 15,-13 7 1-15,-9 0 3 16,-3 1-5-16,-14-1-1 16,5 0-2-16,0-4 1 15,4-14-2-15,4-1 2 16,5 0-4-16,8-11-2 16,8 0-1-16,9 0 3 15,4 0-2-15,9 0 1 16,0 12 0-16,4-1 0 15,0 8 2-15,-1 0 2 0,-3 7-1 16,-9 4 2 0,-8 4 13-16,-9-8 7 15,-4 5 13-15,-12-1 5 0,-10 0-9 16,-7-4-4-16,-18-3-14 16,0 0-6-16,-8-4-16 15,4-8-8-15,-4-11-31 16,-9-15-15-16,1-34-62 15,-5-30-26-15,17-61 22 16</inkml:trace>
  <inkml:trace contextRef="#ctx0" brushRef="#br0" timeOffset="7761.471">6192 10676 168 0,'9'-38'66'0,"-9"31"-36"0,4-1-13 0,-4 8 20 16,0 12-10-16,4 3-1 16,5 11-6-16,-5 8-1 15,0 15-10-15,5 23 1 0,-5 18 1 16,0 12-4-16,0 15-2 15,1-4 0-15,-5 12 1 16,0 7-3-16,0 0-2 16,-5 3 0-16,5 5-1 0,0-1 0 15,0-10 2-15,-4-16-1 16,8-8 2-16,-4-22-26 16,0-11-12-16,0-19-88 15</inkml:trace>
  <inkml:trace contextRef="#ctx0" brushRef="#br0" timeOffset="8151.6725">6077 12268 212 0,'-16'-15'82'0,"11"15"-44"0,5-8-20 0,0 8 25 16,0 0-11-16,0 8-3 15,5 7-9-15,3 7-2 16,5 8-10-16,-1 8 4 0,5 7 3 16,0 8-3-16,0 4-2 15,0 7-1-15,-4 0 1 16,0 12 1-16,0-9 1 15,-5-6 7-15,5-5 5 16,-5-22 0-16,1-7 3 16,4-24-6-16,4-18-1 15,8-22-9-15,5-16-4 16,4-15-4-16,12 4-3 0,-3-8-54 16,-14 23-24-16,-3 8-73 15,4-5-72 1,12-14 82-16</inkml:trace>
  <inkml:trace contextRef="#ctx0" brushRef="#br0" timeOffset="8647.9412">6604 12977 204 0,'4'15'77'0,"-4"-15"-42"0,0 41-21 15,0-33 22-15,-4 18-9 16,0-3-1-16,-1 18-2 15,1 20 0-15,0 7-13 16,0 3-2-16,-1-10-2 0,5-5-3 16,-4 1-1-16,0-16-1 15,0 1 1-15,-1-8-20 16,1-8-8-16,4-7-14 16,-13-8-6-16,5-11-8 15,-1-22-5-15,1-20-30 16</inkml:trace>
  <inkml:trace contextRef="#ctx0" brushRef="#br0" timeOffset="8813.992">6578 13120 228 0,'5'-19'85'0,"-1"12"-46"0,9-5-19 0,-9 5 24 16,9-4-18-16,8-1-4 16,9-10-12-16,-1-1-4 15,5 4-3-15,-4 0-9 0,-9 8-1 16,0 3-24-16,5 1-9 15,-5 3-48 1,0 0-51-16,-4 0 40 16</inkml:trace>
  <inkml:trace contextRef="#ctx0" brushRef="#br0" timeOffset="9010.2146">6714 13222 252 0,'-21'23'96'15,"17"-20"-52"-15,-1 5-29 0,5-8 26 0,0 7 0 16,5-3 3-16,3-4-13 16,9 0-7-16,0 0-13 15,4-4-12-15,-4 1-2 0,-4-1-26 16,8 4-8-16,-4 0-60 16,9 11-28-16,-5 0 8 15</inkml:trace>
  <inkml:trace contextRef="#ctx0" brushRef="#br0" timeOffset="9533.545">6986 13558 268 0,'0'-15'101'0,"0"15"-54"0,8-34-33 0,-8 30 28 15,5-19-10-15,-1 4-1 16,13-7-15-16,0 3-5 16,0 4-7-16,0 4-1 0,0 4 1 15,-5 0-2-15,-3 7 1 16,-1 4-2-16,-8 4 2 0,0 3-11 16,-12 12-4-16,-1-4-16 15,-4 4-5-15,-4 7 1 16,8-10 3-16,5-5 0 15,-1 0 1-15,1-7 11 16,3-8 5-16,5 4 5 16,9-11 5-16,-1-4 3 15,14 3 2-15,-6 1 12 16,14 7 7-16,-4 1 13 16,8 14 6-16,12 15-7 15,-7 16-1-15,-10-4-9 0,-12 11-5 16,-13 7-7-16,-8 4 0 15,-17 16-1-15,-9-16 3 16,-12-3-1 0,-1-1 2-16,1-14-6 0,12-16-3 15,5-3-6-15,-5-8-2 16,5-4-15-16,-1-11-6 16,5-11-21-16,8-4-8 15,5 4-29-15,12-27-12 16,0 8-27-1</inkml:trace>
  <inkml:trace contextRef="#ctx0" brushRef="#br0" timeOffset="11651.3234">6298 8530 160 0,'0'-30'60'0,"0"30"-32"0,0-23-17 0,0 23 15 15,-4-4-1-15,0-11 2 16,-1 4-4-16,1 3 0 16,0 5-12-16,4 3 7 0,0 7 2 15,0 16-8-15,0 18-4 16,4 27-8-16,0 30 0 16,-4 19 0-16,5 27 2 15,-1 14-1-15,0 4 2 0,0 0-2 16,1-7-1-1,-1-8 3-15,0-15 0 16,0 0-1-16,-4-15-2 16,5-4-2-16,-5-15 1 0,0 0 1 15,0-15 2-15,0-11-12 16,0-12-6-16,0-7-16 16,0-8-5-16,0-18-26 15,0-8-13-15</inkml:trace>
  <inkml:trace contextRef="#ctx0" brushRef="#br0" timeOffset="12144.9603">5946 8915 188 0,'25'-19'71'0,"-12"0"-38"0,8-15-17 0,-12 15 22 0,8-7-16 16,4-8-4-16,0 0 0 15,5-4 0-15,-1 4-9 16,-4-7 3-16,-4 7 4 0,0 4 1 16,-4 7-1-16,-4 0-2 15,-1 8 1-15,5 4-2 16,-5 11 0-1,1 15-5-15,4 11-5 16,-5 5-2-16,1-13 0 16,7 28 1-16,14 18-3 15,0 0 0-15,4-11-1 0,4-8-2 16,0-7-22-16,-4-4-10 16,0-8-45-1,-4-11-21-15,0-19-10 16</inkml:trace>
  <inkml:trace contextRef="#ctx0" brushRef="#br0" timeOffset="12522.4041">6731 8307 228 0,'4'4'88'0,"-4"-4"-48"0,0 23-38 16,0-19 19-16,0 14-9 15,0 9 1-15,0 7-4 16,0 0 0-16,0 0-5 16,0 0-3-16,5 0 0 0,-5 0-1 15,4-4 0-15,-4-8-3 16,0-3 2-16,0 4-19 16,-4-12-9-16,-1-11-25 0,-3 0-9 15,4 0-23 1</inkml:trace>
  <inkml:trace contextRef="#ctx0" brushRef="#br0" timeOffset="12686.5582">6748 8390 196 0,'26'-11'74'0,"-26"11"-40"0,25-23-20 0,-25 23 20 16,4-7-13-16,1-4-2 15,3-1-11-15,1 1-5 16,-1 0-2-16,1 3-6 0,3-3 1 15,-3 3-36-15,-1 1-15 16,1 3-43 0</inkml:trace>
  <inkml:trace contextRef="#ctx0" brushRef="#br0" timeOffset="12848.3825">6799 8462 184 0,'0'8'71'0,"0"-5"-38"0,4 5-23 15,-4-8 17-15,5 0-11 16,3 0-2-16,1 0-8 16,3-4-2-16,-3 4-2 15,-1 0-15-15,9 0-4 0,-4 0-79 16</inkml:trace>
  <inkml:trace contextRef="#ctx0" brushRef="#br0" timeOffset="13345.345">7160 8447 192 0,'-9'0'71'0,"9"0"-38"0,-4 19-25 0,0-15 16 15,0 11-10-15,-1 0-3 16,-7 4 5-16,-1 3 1 15,0 1-8-15,5 0 6 0,-1-1 2 16,1-3-3-16,-1 0 0 16,1-4-8-16,4-4-4 15,-1-3-1-15,1-4-1 0,0 3 0 16,4-18 2-16,0 3-3 16,0-3 0-16,0 0 1 15,0-4 2-15,0 3-6 16,4 5 1-16,0-1 1 15,9 4 1-15,0 1 1 16,4 6 2-16,0 1 3 0,4 4 4 16,-4-1 0-1,8 5 0-15,-3-5-1 16,3 1 0-16,-4-1 11 16,-4-3 7-16,0 3-7 0,-4-14-1 15,0 3-8 1,-1-7-4-16,-3 3-3 15,-1-11-3-15,-3 4-13 0,-1-7-6 16,0-1-15-16,5-3-6 16,-5 3-22-16,0 0-11 15,0 5-47 1</inkml:trace>
  <inkml:trace contextRef="#ctx0" brushRef="#br0" timeOffset="13809.7315">7478 8560 212 0,'-4'11'82'0,"4"-11"-44"0,-9 16-31 16,5-13 18-16,0 5-4 15,0-1 2-15,0 8 0 16,-1-3 1-16,1 3-13 16,0 7-4-16,0-10-1 0,4-1-1 15,0 0 0-15,0-7-1 16,0-4 9-16,4-11-1 16,-4 0-6-1,4-5-1-15,0-2-3 16,5-9 1-16,-5 5-4 15,4-1-2-15,1 0 2 0,-1 8 2 16,1-4-2-16,-1 8-2 16,-3 0 2-16,3 7 0 15,-4 4 1-15,5 11 0 16,-5 1-3-16,5 10 0 16,-5-3-18-16,4 8-7 15,1-5 2-15,4-3 2 16,-5 0-10-16,1-4-6 15,-1-4-14-15,-4 8-3 16,1-8-23 0</inkml:trace>
  <inkml:trace contextRef="#ctx0" brushRef="#br0" timeOffset="13992.3951">7491 8594 280 0,'8'-7'104'0,"-8"7"-56"0,22-8-38 16,-22 8 23-16,8-4-20 16,5-3-5-16,-5 3-29 15,1 4-14-15,12 0-48 16,9 0-20-16,-5 4 5 16,-3 7 7-16</inkml:trace>
  <inkml:trace contextRef="#ctx0" brushRef="#br0" timeOffset="14890.1876">7470 13493 236 0,'-9'-7'88'0,"9"7"-48"0,-4-4-36 0,4 4 21 16,0 4-16-16,0 3-2 0,0-3 1 16,0 4 5-1,0 3-7-15,0 0-1 0,0 8-1 0,0-4 0 16,0 0 0-16,0 1-2 15,0-5-2-15,0 0 3 16,0-3 2-16,0 3 4 16,-4-22 2-16,0 11-3 15,4-19 0-15,0 8-3 16,0-20 2-16,0 5-2 16,0-16 0-16,0 9-6 15,4-9 1-15,0 8 2 16,4 4 1-16,-3 0 1 15,7 15 0-15,-3 0-5 0,4 15 1 16,-1 0 0-16,1 26 2 16,8 19-3-16,1 1-2 15,7 6-20-15,-7-6-10 16,-5-5 6-16,-5-11 3 16,-3-7-22-16,-5-4-7 15,-12-4-49 1</inkml:trace>
  <inkml:trace contextRef="#ctx0" brushRef="#br0" timeOffset="15042.2597">7487 13482 220 0,'17'23'82'0,"-17"-23"-44"0,38-8-20 15,-34 8 25-15,17-4-31 16,-4 4-10-16,9-11-115 15,16-11-52-15</inkml:trace>
  <inkml:trace contextRef="#ctx0" brushRef="#br0" timeOffset="16108.1993">16392 10774 156 0,'17'-23'60'0,"-17"23"-32"0,8-30-31 0,-8 30 11 16,0 0 11-16,0 0 8 16,-4 0 5-16,0 4 4 15,0 4-20-15,-1-1 0 0,1 8 0 0,0 0-2 16,0 15 0-16,4 31-6 15,-4 7 0-15,4 7-5 16,-5 8-2-16,1 4 0 16,4-8 1-16,0 15-1 15,4 1 2-15,1 7 4 16,-1 3 4-16,4-7-6 16,-4 4-3-16,-4 11 1 15,0-3 0-15,-4-5-1 16,-4-3 1-16,-1-8 2 15,1-3 4-15,-1-1 7 0,-8-7 2 16,5-3-3-16,-5-1 1 16,0-4-5-1,4-3-1-15,0-8-4 0,5-7 1 16,-1 3 0-16,5-4 3 16,0-10 1-16,-1-1 1 15,5-7-6-15,0-4-2 16,0-12-2-16,0-3 1 15,0-4-7-15,0-3-1 16,0-9-16-16,0-3-6 16,-4-3-22-16,0-1-6 15,0-8-20-15,-1 1-7 16,1-15-36-16</inkml:trace>
  <inkml:trace contextRef="#ctx0" brushRef="#br0" timeOffset="16468.3069">16108 13094 184 0,'-5'-4'71'0,"5"4"-38"0,0 4-25 15,0-4 18-15,0 0-4 16,0 0 1-16,-4 3 5 16,4 5 3-16,0 0-17 15,0-1 10-15,4 8 5 0,1 8 0 16,-1-1 3-16,4 1-7 15,1 3-1-15,-1 5-4 16,1 3-1-16,-1 3-6 16,1-3-3-16,-1-4 3 15,1 1 4-15,-1-1-3 0,1-4 2 16,3-3-3-16,1-8 0 16,0-4 4-16,4-11 1 15,0-11-1-15,4-16 0 16,5-14-7-16,3-4-4 15,5-8-6-15,-4 0-2 16,0-7-63-16,-1-1-27 16,1-6-50-16,4 6-21 15,-17-7 18-15</inkml:trace>
  <inkml:trace contextRef="#ctx0" brushRef="#br0" timeOffset="17024.6987">16693 13535 240 0,'-4'-8'90'0,"4"8"-48"0,-4 4-34 0,4-4 21 15,0 4-15-15,0 0-3 16,0 15-5-16,0-4 1 15,-4 11-4-15,4-3 0 0,-5 11 3 0,5-12-3 16,0 16 0-16,0 0-1 16,0 3-2-16,0-7-4 15,0 4-2-15,0-8-24 16,0 0-8-16,0-7-2 16,0-4-1-16,0-8 1 15,-4-11 0-15,0 0-33 16</inkml:trace>
  <inkml:trace contextRef="#ctx0" brushRef="#br0" timeOffset="17160.7933">16732 13444 224 0,'25'-37'85'0,"-25"37"-46"0,26-34-39 0,-22 30 18 16,17-11-14-16,-4 4-5 15,8-8-39-15,1 4-18 16,-1 0-33-16,-3 3-11 15</inkml:trace>
  <inkml:trace contextRef="#ctx0" brushRef="#br0" timeOffset="17368.8912">16719 13708 272 0,'0'4'104'0,"0"-4"-56"0,8-4-27 0,-8 4 28 0,5-3-13 16,-1-1-1-16,9-4-16 15,-5 5-6-15,13-9-8 16,-4 5-21-16,13-5-7 0,-5 1-53 16,14 0-23-16</inkml:trace>
  <inkml:trace contextRef="#ctx0" brushRef="#br0" timeOffset="17926.2942">17054 13969 296 0,'-13'-12'110'0,"9"5"-60"0,-4-16-36 0,3 16 28 15,5-5-10-15,0-6-1 16,9-5-15-16,-1-4-5 16,5-3-7-16,4 8-3 0,0 3 2 0,-4 7-2 15,0 1-1 1,-1 11-15-16,-3 11-7 15,-5 1 4-15,-4 3 5 16,0 0 1-16,-4-4 3 16,0 1 3-16,-5-1 3 0,1-4 2 15,-1-7 3-15,1 0-1 16,-1-3-1-16,9-5-2 16,4-3-1-16,1 0 2 15,3-1 0-15,5 1-2 16,-5 11 2-16,-3 0 1 15,7 4 2-15,5 26-1 16,0 0-1-16,-4 12 5 16,-5 3 4-16,-3 11 8 0,-5 1 7 15,0-4-11-15,-9 0-2 16,1-8-5-16,-1-4-1 16,1-7-6-16,-1-7-1 15,5-12-24-15,-4-8-10 16,3-11-19-16,1-22-6 15,4-8-68 1</inkml:trace>
  <inkml:trace contextRef="#ctx0" brushRef="#br0" timeOffset="18570.1526">17364 13531 240 0,'-4'8'90'0,"0"3"-48"0,-1 38-38 0,5-41 19 0,-4 7-11 16,0-4-2-16,0 12 6 15,-1-1 1-15,1-3-8 16,4 0 1-16,0 4 3 0,0 3-3 16,0-3 2-16,0-4-7 15,-4-4-1-15,0 0-4 16,-1-4-3-16,5 0-9 15,0-11-5-15,0 0 6 0,0-11 4 16,0 3 7 0,0-10 2-16,0 3 2 15,5-8 2-15,-1 4 6 0,4-15 4 16,1 8 3-16,4-1 1 16,-1-3-3-16,5 7 0 15,-4 5-7 1,4 6-2-16,-4 1-4 0,-5 11-3 15,1 0 4-15,-5 11 1 16,0-3 2-16,-4 11 0 16,0-8-4-16,0 0-1 15,0 1-1-15,4-1 1 16,5 4-4-16,-5-7-2 16,0-1 2-16,9 1 2 15,-4-1-2-15,8 1-2 16,4 3-1-16,0 0 0 0,0 4 3 15,-4-3 2-15,-4 3 2 16,0 0 1-16,-9 4 6 16,-4-8 6-1,0 4 1-15,-9 4 1 0,1-4 0 16,-5 4-2-16,1 0-4 16,-5 0 0-16,4-4-5 15,-13-8-2-15,5 5-20 16,-4-20-10-16,3 4-38 15,-7-30-17-15,3 4-64 16,-8-45-63 0,-17-99 72-16</inkml:trace>
  <inkml:trace contextRef="#ctx0" brushRef="#br0" timeOffset="19502.1092">16350 8175 172 0,'4'-18'66'0,"-4"18"-36"0,-4 0-20 0,4 0 20 15,-5 7-7-15,5-3 1 16,0 15-2-16,0 0 1 16,0 15-13-16,0-12 3 0,0 27 3 15,0-4 3-15,9 35 1 0,-5-16 0 16,0 34 2-16,5 64-1 16,-5 4 2-16,-4-11 0 15,-4-8 3-15,0-12-5 16,4-10-3-16,0-1-4 15,4-7-1-15,0-11-3 16,5-4-1-16,3-8-3 16,5-7-1-16,0 7-3 15,0-15-2-15,-4-3 1 16,0-8 1-16,-9-4-1 0,0-11 2 16,0-8-2-1,-4-4 2-15,-4 1 0 16,0-1 1-16,0-11 0 15,4 4 0-15,0-3-5 0,0-5 1 16,0-3-9-16,4-5-2 16,-4-10-23-16,0-8-8 15,0-8-24-15,4-22-11 16,-4-19-25-16,0-22-11 16,0-24 6-1</inkml:trace>
  <inkml:trace contextRef="#ctx0" brushRef="#br0" timeOffset="20073.2779">16065 8651 244 0,'4'30'93'0,"-4"-30"-50"0,9-12-28 0,-9 1 24 15,0 4-12-15,0-1-3 16,8-15-8-16,-3 5 0 16,7-20-9-16,1 8 9 0,0-16 4 15,0 9 1-15,-1-9 2 16,1 9-7-16,0-12-1 15,0 11-9-15,-1 4-2 0,5-7 0 16,-4 14 2 0,-5 5-3-16,9 10-2 15,0 1 0-15,9 18-1 0,-5 1 2 16,13 18 3 0,-4-3-2-16,-1 11 0 15,14 11-3-15,-5 1-1 0,-4-1 1 16,-13-11 0-16,-4-15-18 15,4 7-8-15,-4-3-30 16,5-5-15-16,-5 1-44 16</inkml:trace>
  <inkml:trace contextRef="#ctx0" brushRef="#br0" timeOffset="20448.8157">16757 7704 264 0,'0'-4'99'0,"0"4"-54"0,4 4-37 0,-4-4 21 15,0 7-17-15,0 1-5 0,5 15-4 16,3-1 0-16,-4 1-2 16,1-4-3-16,-1 11 1 0,0-4-1 15,4 16-2-15,1-8-11 16,-1 0-2-16,-3-4-16 15,-1-4-7-15,0 1-22 16,9-16-11-16,4-7-8 16</inkml:trace>
  <inkml:trace contextRef="#ctx0" brushRef="#br0" timeOffset="20642.098">16766 7764 208 0,'0'0'77'0,"0"0"-42"0,8 0-21 0,-8 0 20 16,4-7-8-16,5 3-3 16,8-7-11-16,8-1-5 15,9-7-4-15,4 4-3 0,1-3 1 16,-1 2-4-16,0 1 0 16,-4 0-23-16,-17 8-10 15,0-1-76 1</inkml:trace>
  <inkml:trace contextRef="#ctx0" brushRef="#br0" timeOffset="20836.1544">16910 7881 204 0,'38'-7'77'0,"-38"7"-42"0,30 0-34 0,-26 0 16 0,9 0-13 15,12 0-2-15,-8 0-2 16,0 0 0-16,9 0-44 16,12-4-18-16,0-4-20 15,0-10-5-15</inkml:trace>
  <inkml:trace contextRef="#ctx0" brushRef="#br0" timeOffset="21543.8047">17266 7919 192 0,'0'-4'74'0,"0"4"-40"0,0 0-27 0,0 0 20 0,0 4-10 16,0 3-2-16,0 5-4 16,0-5 0-16,0 8-6 15,0 1-3-15,0 10-1 0,0-3 1 16,0-1 3-16,0 1 0 16,0-4 0-16,0 0-1 0,0-8 0 15,0 0-2 1,0-7-2-16,0 0 1 15,0-12 1-15,0 1 1 0,0-12 3 16,0 4 6 0,0-8 4-16,0 4-8 0,5 0-4 15,-5 4 3-15,4 4 5 16,9 3-6-16,-1 8-1 16,-3 0-3-16,4 4 1 15,-1 0 0-15,10 7 3 16,-5-3-3-16,8-1 0 15,-4 1-1-15,0-1 1 16,-4-7 2-16,0 0 2 16,-4 0-1-16,0-7-1 15,-5-1-3-15,1-7 1 0,-5 0-4 16,0-7 0-16,1 3-15 16,-1-8-4-1,0 5-28-15,0-1-9 16,5-7-41-16,-1 7-48 15,1 8 47-15</inkml:trace>
  <inkml:trace contextRef="#ctx0" brushRef="#br0" timeOffset="22172.0856">17801 7945 236 0,'-8'15'88'0,"8"-15"-48"0,-5 19-25 0,5-11 24 15,0 3-17-15,-4 0-4 16,4-3-7-16,0 0-2 16,0 3-5-16,0 8-1 0,-4-8 3 15,4-7-3-15,0 3 0 16,0 5-1-16,0-9 1 15,0-6-4 1,0 3 2-16,0-19 4 16,0 7-2-16,4-10 0 15,0 3-3-15,1-7-1 16,-1 3-1-16,4 0 0 0,5 4 4 16,0-3 1-1,0 11-4-15,-1 3-1 0,-3 4 3 16,-5 4 1-1,0 0 2-15,-4 12 0 0,0-1 0 16,-4-7 2-16,4 3-3 16,-8 4 0-16,-1 8-1 15,1-4 1-15,-1 1-7 16,5-5 1-16,4-4-4 16,0-3 0-16,0 0 1 15,13 0 2-15,8-4 2 16,0 0 1-16,0 3 1 15,5 1 0-15,-1 4 4 0,-8-1 2 16,-4 1 11 0,-9 3 6-16,0 0 3 15,-12 8 4-15,-5 8-10 0,1-8-2 16,-1-1-10-16,-4 1-5 16,-9 8-2-16,9-8 1 15,5-8-34-15,-14 0-16 16,5 1-39-16,-13-20-16 15,-17-15-33 1</inkml:trace>
  <inkml:trace contextRef="#ctx0" brushRef="#br0" timeOffset="30071.6697">22492 4174 156 0,'8'-49'57'0,"-4"22"-30"0,5-14-18 15,-9 26 16-15,0-4-8 16,0 4-2-16,0 3 3 0,-4 9 0 16,-5-1-9-1,-4 15-1-15,-4 8 2 0,0 15 0 0,-8 7 2 16,-5 24-6 0,-4 6-2-16,-4 31 0 0,0 26 2 15,4 12-5-15,8 26-1 31,9 15-2-31,13 7 0 0,4 12 11 0,9-7 3 16,8-8-1-16,8-1-1 16,1-18-4-16,-1-7-1 15,1-31 8-15,-5-15 3 16,0-19 1-16,0-26 0 16,0-19-3-16,5-22-1 15,-1-20-3-15,5-26 1 16,13-30-4-16,3-34 1 15,1-30-7-15,4-23-3 0,-4-18-2 16,-5-8 0-16,-4-16 3 16,-8 5 2-16,-5-1 2 15,-12 8 1 1,-13 0-2-16,-8 12-2 0,-9 3 1 16,-9 11-1-16,-4 12-5 15,1 11-1-15,-14 15-13 16,1 12-5-16,-1 18-12 15,1 16-4-15,4 14-26 16,-9 31-7-16,-4 22-35 16</inkml:trace>
  <inkml:trace contextRef="#ctx0" brushRef="#br0" timeOffset="46629.7328">21681 4208 156 0,'-13'11'57'0,"9"-4"-30"0,-5-3-21 0,5 0 17 16,4-4 1 0,0 0 3-16,0-4-6 0,0 0 0 15,0-3-12-15,4-1-1 0,1 1 2 16,-1-4 0-16,4-1 4 15,1 1-3-15,-1-8 1 16,1 0 2-16,4 0 1 16,-1-7 3-16,5 0 1 15,0-1-8-15,4 1-2 16,5-4 1-16,-1-1 1 16,5 5-3-16,4 0 0 0,9-1-1 15,3 5 1 1,-3-9-4-16,3 9-3 15,-3 3 0-15,3 0 1 16,1 4-3-16,-4 4-2 0,-1-1 2 16,1 5 2-16,3 7-2 15,-3 0 0-15,8 7 1 16,0 5 0-16,-1-1 0 16,1 4 0-16,-4-4 0 15,4 4 0-15,-4 0 0 16,-5 1 0-16,-4-1 2 15,-4 4 1-15,-4-4-1 16,0-4-2-16,-9 0-13 16,-4-3-6-16,-4-4-17 15,-5 3-5-15,1-7 4 0,-5-7 5 16,0 3-17-16,0-4-8 16,1 4-41-1</inkml:trace>
  <inkml:trace contextRef="#ctx0" brushRef="#br0" timeOffset="47198.911">22925 3695 124 0,'-5'-8'49'0,"1"8"-26"0,4 8-9 15,-4-8 17-15,4 0 0 16,-9 0 4-16,1 3-2 15,-1 5 2-15,9-8-19 16,0 4 4-16,0 3 1 0,5 5-3 16,-1-9 0-16,0 5-2 0,5 3 0 15,3-3-4 1,1 3-2-16,8 0-6 0,0 4-3 16,1 1 0-16,3 6-1 15,1 1 2-15,-5-8 3 16,0 4 4-16,0 0 5 15,-4-4 1-15,-4 0 3 16,-5 0-1-16,-3-4 1 16,-5 1 2-16,-5 3 0 15,-3 0-3-15,-9 0 2 16,-4-4-8-16,-5 8-2 16,-3-8-5-16,-5 8-3 15,0-4 0-15,-5 0-1 16,-3 0-18-16,4 0-8 15,4 1-17-15,4-5-8 16,5-7-50-16,-1-4-20 16,5-4-12-1</inkml:trace>
  <inkml:trace contextRef="#ctx0" brushRef="#br0" timeOffset="50444.8395">16456 10865 124 0,'-9'0'46'0,"9"0"-24"0,0 0-17 0,0 0 13 16,-4 0-8-16,4 0-1 15,0 0-5-15,0 0-3 16,0 0 0-16,0 0 10 0,0 0 7 16,0 0 0-16,0 0 1 15,-4 7 1-15,4-7 2 16,0 0-8-16,0 0-1 15,0 0-7-15,0 0-4 16,4 0-1-16,0 0-1 16,-4 0 2-16,4 0 1 15,5 0 1-15,-5 0 2 16,0 0-1-16,1 4 0 16,-1-4-1-16,0 0 2 15,0 0 1-15,1 7 1 16,3-7-2-16,1 0-1 0,-1 0-1 15,-4 0 2-15,1 0-1 16,-1 0 0-16,0 0-3 16,0 0-2-16,1 0 1 15,-1 0-1-15,0 0 0 16,0 0 0-16,1 0 0 0,-5 0 0 16,4 0 2-1,-4 0 1-15,0 0-6 0,0 0-2 16,0 0-23-1,0 0-8-15,0 0-42 16,0 0-59-16,0 0 31 16</inkml:trace>
  <inkml:trace contextRef="#ctx0" brushRef="#br0" timeOffset="65409.5829">23294 6259 184 0,'21'-3'68'0,"-12"3"-36"0,3 0-24 0,-12 3 18 16,4 5-4-16,1 11 1 15,-5 3-3-15,0 9-3 16,-5-5-9-16,1 12 4 0,-4 7 1 16,-1 0 0-16,1 4 0 15,-5-3-1-15,0 6 0 16,-12-6-6-16,-1 18-4 16,1 4-1-16,-5 3 1 15,0 5-1-15,-3-8-1 16,-6 3 5-16,-3-7 1 15,-5 0 0-15,-8 4 1 0,-4-11-4 16,-9 3 0-16,-4-3-1 16,-1-8 1-1,1-4 7-15,-8-11 3 16,-5-7 0-16,-9-5 2 0,5-7-2 16,4-3 0-16,0-5-7 15,0-3-4-15,1-4-1 16,-1-4-1-16,-4-7 0 15,12-4 0-15,9-4 2 16,5 4 1-16,7-19-4 16,5 0 1-16,9 4-5 0,0 0-1 15,8 3-17 1,0 1-8-16,4-1-10 16,4 12-2-16,5 0-4 0,4 8 0 15,0 3-16-15,9 4-5 16,4 7-17-1</inkml:trace>
  <inkml:trace contextRef="#ctx0" brushRef="#br0" timeOffset="66116.1033">21023 7719 160 0,'0'-4'63'0,"4"0"-34"0,-4-7-8 0,0 7 25 16,4-3-2-16,1-4 1 15,-1-5-11-15,4-2-4 16,1-1-17-16,-1-11-1 0,1 3-1 16,-5 1-2-16,5-4 2 15,-5-1 0-15,4 1 3 16,-3-11 2-16,3 7 2 15,-4 0-4-15,5-4 0 16,-1 0-4-16,1-3-1 16,-5-1-3-16,5 9 1 15,-5-1 2-15,4 3 5 0,-4 5-10 16,1 7-5-16,-1 4 1 16,4 8-1-16,1 3-2 15,-1 4 0-15,5 0-1 16,4 7 3-16,-4-3-2 15,21 11 1-15,-9-4 2 16,26 23 0-16,4 8-7 16,5-8-3-16,-9-8-25 15,-9 4-10-15,-8 1-39 16,-8-1-14-16,-14-8-32 16</inkml:trace>
  <inkml:trace contextRef="#ctx0" brushRef="#br0" timeOffset="78800.6939">6290 10770 200 0,'-9'-11'74'0,"9"7"-40"0,4-11-18 0,-4 11 33 16,0-7-17 0,0 0-10-16,0 7-6 15,0-7-10-15,0 11-2 0,0-8 0 16,0 4 4-16,0 4 3 16,0 0 0-16,5 0 1 15,3 0-4-15,5 0 0 16,8-7-3-16,9 3 2 15,12 4-4-15,5 0-2 16,8-8 0-16,9 5-1 16,-5-1 4-16,1-4 2 15,3 5-2-15,10-5-1 16,11 1-1-16,6-5 1 16,-1 1-2-16,-4-4-1 0,4 0 1 15,4-4 1-15,9 8-1 16,0 7-1-16,-9-4 1 15,-8 4-1-15,-8 4 0 16,-5-7 0-16,-9 7 2 16,-3 0 1-16,-5 7-1 15,-4-3-2-15,-4 4 1 16,-5-8-1-16,1 0-3 16,-1 0 2-16,-8 0-8 0,0-8-4 15,-4 4-26-15,-1-7-10 16,-7 0-28-16,-6 3-9 15,1-3-16 1</inkml:trace>
  <inkml:trace contextRef="#ctx0" brushRef="#br0" timeOffset="79221.2003">8234 10374 220 0,'-38'-22'82'0,"29"22"-44"0,1 0-27 0,3 0 23 0,-3 3-9 16,4-3 0-16,4 0-3 15,0 0-2-15,0 0-10 16,4 8 0-16,4-8 1 0,14 0-6 15,7 4-1-15,14 3-2 16,3-7 1-16,5 12-4 16,-8-9 0-16,-5 9 10 15,-4 7 5-15,-9-4 7 16,-3 4 4-16,-10 3 0 16,-7 8 0-16,-10 4-6 0,-7-4-1 15,-14 4-10 1,-8-3-3-16,-4-5-3 15,-9 0-2-15,5-3-30 16,4-12-13-16,8 4-24 0,9-7-9 16,12-4-23-1,14-12-10-15,7-3 8 16</inkml:trace>
  <inkml:trace contextRef="#ctx0" brushRef="#br0" timeOffset="79898.14">8106 11049 240 0,'0'-11'90'0,"0"11"-48"0,0 4-27 0,0-4 26 0,-4 11-13 16,4-7-1-1,0 7-14-15,0 1-5 0,0 10-5 16,0-3 0-16,0 15 0 0,0 11 1 16,0 1 0-16,0-1-5 15,0-11-1-15,0-8-10 16,-4 12-3-16,4-8-14 16,0 4-4-16,0-11-29 15,-4-1-13-15,4 5-24 16</inkml:trace>
  <inkml:trace contextRef="#ctx0" brushRef="#br0" timeOffset="80109.7763">8094 11166 228 0,'12'-15'88'0,"-12"15"-48"0,17-19-34 0,-17 19 22 16,9-7-8-16,-5 3-2 15,13-3-8-15,0-1-2 16,9 0-4-16,-5 1-5 0,4 3 0 16,1 0-15-16,-1 4-4 15,-4 0-41-15,1 0-15 16,-5 0-21 0</inkml:trace>
  <inkml:trace contextRef="#ctx0" brushRef="#br0" timeOffset="80302.2106">8098 11415 216 0,'0'4'82'0,"4"-4"-44"0,5 0-20 16,-9 0 23-16,4 0-19 15,0 0-5-15,9-4-10 16,-5 1-5-16,18-1-1 15,-5 0-43-15,9 0-17 0,-5 0-52 16</inkml:trace>
  <inkml:trace contextRef="#ctx0" brushRef="#br0" timeOffset="80754.7338">8561 11351 252 0,'-13'-4'93'0,"13"4"-50"0,-9 4-39 0,5 0 21 15,-4 7-14-15,-1-3-1 16,1 11 0-16,-1-4 1 16,1 11-5-16,-1-3 9 0,1-1 5 15,-1-3-2-15,1 4 0 0,-1-4-2 16,5-4 0-1,0-4-2-15,0-7-1 0,4 0-5 16,0-12-3-16,8-7-2 16,0-4-3-16,-3 4 1 15,7-11-1-15,-3 3 0 16,4-7 0-16,-1 4-3 16,1 3 2-16,0 0 1 15,0 12 0-15,-5 3-3 16,5 8 0-16,-5 0 2 0,1 12 0 15,-1-5 1 1,5 16 0-16,-4-4-14 16,3 15-3-16,1 0-11 0,0-4-5 15,-1-4-11-15,1 1-5 16,-4-5-22-16,-1 1-7 16,-4-12-16-1</inkml:trace>
  <inkml:trace contextRef="#ctx0" brushRef="#br0" timeOffset="80918.9018">8518 11528 256 0,'13'-11'96'0,"-13"11"-52"0,17-7-38 0,-17 7 20 0,4-4-14 15,0 0-4-15,9 0-14 16,-4-7-6-16,8 11-109 15,-5-8-48-15</inkml:trace>
  <inkml:trace contextRef="#ctx0" brushRef="#br0" timeOffset="81280.7264">8977 11562 276 0,'-17'-22'104'0,"12"10"-56"0,-3-3-32 0,4 15 29 16,4-7-17-16,0-1-6 15,4-3-11-15,0 0-5 16,5-1-3-16,-1 1-3 0,5 3 1 16,-5 1-1-16,5 7 2 15,0 0-3-15,0 4 0 16,-1-1 1-16,-3 5 2 15,-5 3 3-15,-4 1 4 16,0 3-2-16,-4 4-2 16,-9-1-5-16,0 1 0 15,1 0-11-15,-1-8-5 16,0-3-10-16,5-4-1 16,-1 0-10-16,9-20-2 15,0 5-23-15,9-8-10 16,-5 4-28-1</inkml:trace>
  <inkml:trace contextRef="#ctx0" brushRef="#br0" timeOffset="81790.4416">9197 11400 220 0,'-4'-7'82'0,"4"7"-44"0,-4 3-31 0,4 1 20 16,0 4-7-16,0-1 0 15,0 5-7-15,0-1-3 16,0 4-5-16,0-4-4 0,0 12 2 16,0-4 0-16,0 0 1 15,0-4 11-15,0-4 5 16,0 0-6-16,0-3-1 16,0-4-1-16,0-12 0 15,0 4-4-15,0-7-3 16,0 0 0-16,4-8-1 15,0 4-5-15,5-4 1 16,-1 8 2-16,5-1 3 0,-4 1-2 16,3 3-2-16,1 8 0 15,-5 12 1-15,1-5-1 16,-1 16 2-16,1-12-4 16,8 8-2-16,0-4-20 15,0 4-8-15,8 0-35 16,-3-8-15-16,-1 1-43 15</inkml:trace>
  <inkml:trace contextRef="#ctx0" brushRef="#br0" timeOffset="82479.0322">9660 11325 304 0,'0'-23'115'0,"0"23"-62"0,-9 11-44 0,5-7 25 16,0 4-19-16,0-4-6 16,0 7-8-16,-1 0-1 15,1 8 0-15,0 0 0 0,4 4 2 0,0-1-1 16,0 8 2-1,0-7-2-15,0 0 2 16,0-1-2-16,0-3 2 16,0-4-2-16,0-7-1 0,0-1 1 15,0-14-1-15,0-1-5 16,4-11 1-16,0 0 6 16,1-11 4-16,-1 0 8 15,4-11 5-15,1 7-9 16,3-8-3-16,1 8-1 15,4 0 1-15,-4 4-6 16,4 7 0-16,0 5-1 0,0 10 0 16,0 4 2-16,-4 12 1 15,-1-4-1 1,-7 14 1-16,-1-2-4 16,-4 2-2-16,0-2-5 0,-9 6 0 15,1 1-9-15,4-1-2 16,-1-3 5-16,1-7 6 15,4-5 0-15,0-3 3 16,9 0 1-16,-5-1 2 16,0 1-1-16,9 0 1 15,0 0 11-15,4 0 3 16,-5-1 10-16,5 9 6 16,4 3-2-16,-12 0 2 15,-1-4-1-15,-12 12 1 16,-9 11-7-16,-4 0 0 0,-8 0-10 15,8-12-4 1,0 1-4-16,-8-1-3 0,3-3-24 16,-3-4-9-16,-1-3-32 15,-3-20-13-15,3 4-45 16,-3-37-17-16</inkml:trace>
  <inkml:trace contextRef="#ctx0" brushRef="#br0" timeOffset="91576.9046">14185 11023 212 0,'0'-11'82'0,"-4"-8"-44"0,12 4-29 16,-8 7 22-16,0 1-15 16,0 7-3-16,0-4-8 15,0 0-4-15,0 4 0 16,0 0 5-16,0 0 6 0,0 0 7 16,0 0 3-16,0 0 2 15,4 0 2-15,1 0-10 0,-1 0-2 16,4 0-6-1,5 0-3-15,0 0-5 16,4 0 0-16,0-4 2 16,0 4 1-16,0 0-4 0,8 0-1 15,5 0 3-15,4 0 1 16,4 0-3-16,4 0-1 16,5 0 1-16,0 0 2 15,4 0-2-15,-5 0-2 16,1 0 2-16,-4-3 2 15,-1-1 0-15,0 0-1 16,1 0 1-16,-1 1-1 16,1-1 0-16,3 0 2 15,-3 0-1-15,4 0 2 16,-5 1-2-16,-12 3 2 16,-5 0-2-16,9-4 2 15,-4 4 0-15,4-4 1 16,17-3-2-16,-4-1-2 0,-5 4 1 15,0 0-1-15,-3 4 0 16,-1-7 0-16,0 7 0 16,0-4 2-16,0 4-1 15,-4 0 2-15,0 0-2 16,-8 0-1-16,-5 0 1 16,9 4-1-16,-5 3 2 15,5-7 1-15,-5 4 1 16,1 0 0-16,-5-4 4 15,5 0 5-15,-5 0-3 0,8 0 2 16,-3 0-5 0,4 0-2-16,-5 0-2 0,5 0 0 15,-5 0-2-15,9-4-1 16,-4 0 1-16,4 4-1 16,-4-7 0-16,-1 3 0 15,-3 4-3-15,-5-7 2 16,9 3-15-16,-13 4-6 15,-5 0-18-15,1 0-5 16,4-8-25-16,-8 5-10 16,-1 3-48-1</inkml:trace>
  <inkml:trace contextRef="#ctx0" brushRef="#br0" timeOffset="92254.5762">14367 10793 212 0,'5'-15'82'0,"-5"7"-44"0,0 5-20 0,0 3 25 0,-5 0-7 16,1-4 2-1,4 4-9-15,0 0-3 16,-4 0-14-16,4 0 1 0,0 0 1 15,-4 0-5-15,-5 4-1 16,-4 3 2-16,1 4 1 0,-5 4-3 16,-9 4 0-16,-4 12-3 15,-4-9 2-15,-8 12-2 16,4 4 0-16,0 0 1 16,8-5 1-16,4 1 3 15,9-7 1-15,5-5-3 16,8 1 0-16,12 0-5 0,13-4-2 15,13-8 0-15,9 0 1 16,-1 1-1 0,1-12-1-16,-1 7-13 15,0 1-6-15,-3-1-32 0,-5 1-15 16,-5 7-38-16,9 11-15 16,1 1 0-1</inkml:trace>
  <inkml:trace contextRef="#ctx0" brushRef="#br0" timeOffset="92870.2627">12941 11445 220 0,'0'0'82'0,"0"8"-44"0,4 3-27 0,-4 1 23 0,0-1-18 16,-4 15-4-16,0 5-7 15,-5 6-2 1,1 8-1-16,4-3-2 0,-1 3 3 16,5-3 0-16,-4-5 1 0,4-3-5 15,4 0 1-15,-4-3-38 16,5-5-16-16,-1-11-55 16</inkml:trace>
  <inkml:trace contextRef="#ctx0" brushRef="#br0" timeOffset="93096.4463">12975 11562 212 0,'0'-18'82'0,"0"10"-44"0,4 0-31 0,-4 8 20 15,9-3-7-15,8-1-2 16,4-4-6-16,0 1 0 15,5-1-7-15,3-3-3 0,-3 0-1 16,-1-1-12-16,1 1-3 16,-5 3-48-16,-4 5-19 15,0 3-14 1</inkml:trace>
  <inkml:trace contextRef="#ctx0" brushRef="#br0" timeOffset="93288.8798">12954 11826 264 0,'21'-15'99'0,"0"4"-54"0,1 3-28 0,-14 5 27 0,5 3-25 16,4-8-8-16,4 4-7 15,0-7-1-15,0 4-2 16,5-1-42-16,-1 4-18 0,5 0-69 15</inkml:trace>
  <inkml:trace contextRef="#ctx0" brushRef="#br0" timeOffset="94008.4845">13391 11857 252 0,'-21'-19'96'0,"17"19"-52"0,-1 0-27 0,1 7 27 16,0 5-19-16,0-1-6 15,4-4-14-15,-5 5-3 16,5-1-2-16,0 0 0 0,0 8 0 15,0-7 0-15,0 10 0 0,0-3 2 16,0-4 1-16,0 0-4 16,0-3 1-16,0-1 2 15,0-4 1-15,0-7-1 16,0-3-2-16,5-9 3 16,-1-3 0-16,0-4 3 15,9-3 1-15,4-8-1 16,4 7-1-16,0-7 3 15,0 3 5-15,5 8-5 16,-5 4-2-16,-4 8-3 16,-4 3-3-16,-5 8 3 15,-3 3 0-15,-5 8-1 0,-9 1-2 16,1-1 1 0,-5 0 1-16,0 0-3 0,-4 0 0 15,4 0-1-15,5-4 0 16,8 8 0-1,0-15-4-15,4 3-1 16,5 1 4-16,-1 0 3 16,5-1-4-16,0 1 1 15,-5-5-1-15,9 5 2 16,4 7-1-16,-4 0 1 16,0 8 2-16,-8-1 0 15,-5 1 2-15,-8 3 1 16,-9 5 3-16,0-1 1 0,-4 0 8 15,0-7 4-15,0-8-3 16,-12-8 3 0,3-7-7-1,1-7-8-15,-1-5-5 16,5-3-25-16,4-15-10 0,9 4-34 16,3-1-14-16,27 5-59 15</inkml:trace>
  <inkml:trace contextRef="#ctx0" brushRef="#br0" timeOffset="94491.5373">13782 12132 240 0,'8'-38'90'0,"-12"34"-48"0,4-3-25 0,-4 3 27 15,-1 4-10-15,1-11 0 16,4-1-10-16,0 1-5 15,0-4-11-15,4 0 1 0,1 0 2 16,3 0-9-16,1 3-2 0,3 1-4 16,5 4 3-1,-4 7 0-15,0 7 1 0,-1-3 0 16,-3 11 0-16,-5 0 2 16,0 4 1-16,-4 0 7 15,0 0 6-15,-4 0-4 16,0 3-2-16,-5 1-5 15,1-4-4-15,-1 0 2 16,1-8 0-16,-1-4-17 16,1-3-5-16,-5-11-11 15,1-12-4-15,3 0-14 0,1 0-8 16,3 0-77 0</inkml:trace>
  <inkml:trace contextRef="#ctx0" brushRef="#br0" timeOffset="95107.8543">14070 12015 240 0,'-8'-23'90'0,"8"12"-48"0,0-4-34 0,-5 11 21 16,5 4-11-16,0 0-3 0,0 0-8 16,0 8-5-16,0 3-1 15,0 4 1-15,5 4 1 0,-5 4-1 16,4 7-2-16,0-8 1 15,0 1 1-15,1 0-1 16,-1-8 2-16,0 0-2 16,-4-8 2-16,0 1 0 15,0-8 3-15,0-4 1 16,0-7 1-16,0-4 0 16,0-4 2-16,0 0-1 15,0-4 0-15,0 1-3 16,4-5 1-16,1 9 0 15,3-1 3-15,1 4-3 0,-1 3 1 16,1 5-5-16,3 3 0 16,1 8-1-16,0 3-2 15,4 5 1-15,0 3-1 16,0 4 0-16,0-1 0 16,0 1 2-16,0 0 1 15,-5 4-1-15,1-1-2 16,0-7 1-16,-5 1 1 15,1-1-1-15,-1 0-1 16,1-4-21-16,-5 0-9 16,0 1-25-16,1-1-8 0,-1-7-21 15,0 3-10 1,5-7 2-16</inkml:trace>
  <inkml:trace contextRef="#ctx0" brushRef="#br0" timeOffset="96636.3339">14567 11826 196 0,'4'-7'74'0,"17"7"-40"0,-12-4-9 16,-9 4 27-16,0 0-8 15,0 0-2-15,0 4-12 16,0 3-6-16,-4 8-14 16,-1 4-2-16,1 4-1 0,0 11-3 15,-9 0-1-15,0 7-1 16,5 1 1-16,-1 3-2 16,1-11 2-16,-1 4-2 15,1-8 2-15,-1-7-2 16,1-5 2-16,4-6-7 15,4-12 1-15,0-4 5 16,0-15 6-16,4-7-2 0,0-8-1 16,5-4-2-16,3-7-3 15,5-8 3-15,0 4 0 16,5 0 1-16,-5 0 2 16,4 11 1-16,-4 8 3 15,0 7-5-15,0 12-1 16,0 11-2-16,-5 11-2 15,-3-7-2-15,4 26-1 16,8 8 2-16,4 11 2 16,-3 4-7-16,-1-4-1 15,0 0-25-15,0-4-11 0,-4-3-3 16,-4-8 3-16,0-8-9 16,-9-7-4-16</inkml:trace>
  <inkml:trace contextRef="#ctx0" brushRef="#br0" timeOffset="96848.3374">14567 12041 292 0,'8'0'110'0,"-3"4"-60"0,20-4-41 0,-12 0 25 15,4 0-19-15,4-4-3 16,4 1-10 0,5-1-2-16,0 4 0 0,-5 0-66 0,-3 0-30 15,-10-4-29 1</inkml:trace>
  <inkml:trace contextRef="#ctx0" brushRef="#br0" timeOffset="104143.6774">19202 4272 268 0,'-30'-30'101'0,"22"14"-54"0,-18-6-55 15,14 11 18 1,-1-8-9-16,-8-4 2 0,-9-15 2 0,-13 1 2 15,-7 3-3-15,-18-8 8 0,-22 1 7 16,-16-1-4-16,-17 4 0 16,-21-7-7-1,-9 15 0-15,-4 7-5 16,-17 5-2-16,8 10 0 0,-12 16-1 16,-9 10 0-16,9 9 0 15,-9 14-3-15,-8 16 0 16,4 7 2-16,4 19 0 15,-8 0-2-15,17 4 2 16,8 15-1-16,9 11 0 16,-1 4 2-16,22-4 2 0,22 4-3 15,16 0 0-15,25 0 1 16,26 7 0-16,22-18 0 16,24 3 0-16,44 15 0 15,28 1 0-15,27 3-3 16,46-15 2-16,25-7-1 15,31 3-2-15,20-11 3 16,18-15 0-16,20-15 5 16,14-15 5-16,16-19 6 15,9-15 3-15,4-19-5 16,13-15 0-16,-17-15-6 16,8-12-2-16,-29-7 11 15,-22-11 4-15,-25-23-6 16,-21-4-1-16,-38-11-1 15,-35 7 0-15,-25-26-4 16,-38-7 0-16,-34-4-3 0,-38 11 0 16,-38-11-8-16,-43-1 0 15,-22-10-10-15,-20 3-2 16,-30 4-32-16,-34 23-14 16,-34 14-41-16,-42 24-16 15,-30 18-3 1</inkml:trace>
  <inkml:trace contextRef="#ctx0" brushRef="#br0" timeOffset="110973.7564">6324 10212 160 0,'-5'4'60'0,"5"-4"-32"0,-4 0-20 0,4 0 18 16,0 0-6-16,0 0-2 15,0 0-4-15,4 0-1 16,1-4-7-16,-1 4 0 0,0 0 4 15,0 0 3-15,5 0 2 16,-1 0-4-16,5-7 1 0,0 7-3 16,0-4 2-16,-1 4-4 15,1 0 1-15,8-4-5 16,5 0-2-16,3 4 0 16,1 0 1-16,0 0-1 15,0 0 2-15,-1 0-2 16,1 0-1-16,-4 0 3 15,-1 0 0-15,-4 0-1 0,5 0-2 16,-1 4-2 0,1-4 1-16,-5 0 1 15,4 0 0-15,1 0 0 0,-1 0 0 16,5 0 0-16,4 0 0 16,0 0 0-16,0 4 0 15,0 0-3-15,0 3 2 16,0-7 3-16,0 0 1 15,0 0-1-15,0 0-2 16,-5 0 1-16,1 0-1 16,-5 0 0-16,1 0 2 15,-1 0-1-15,1 0-1 16,-1 0-2-16,1 0 1 16,-1 4 1-16,1 3 0 15,-1-7 0-15,5 0 2 0,4 0-1 16,0 0-1-16,0 0 1 15,0 0-1-15,0 0 0 16,0 0 2 0,0 4-1-16,-5-4-1 0,1 8 1 15,0-8-1-15,-1 0-3 16,-3 4 2-16,-1 3 1 16,1-7 2-16,-5 0-1 15,0 0-1-15,1 0 3 16,-1 0 0-16,4 0-4 15,-4 0-1-15,9 0-15 16,0 0-6-16,0 0-13 0,-5 0-2 16,-4 0-46-1,-4 4-47-15,-4 3 41 16</inkml:trace>
  <inkml:trace contextRef="#ctx0" brushRef="#br0" timeOffset="111546.887">8089 10073 160 0,'0'3'60'0,"-4"5"-32"0,0-4-13 15,4-4 20-15,-4 7 1 16,4-7 2-16,0 0-9 16,0 0-3-16,0 0-15 15,0 0 0-15,4 0 0 0,0 0-4 16,9 4 1-16,4-4-1 0,0 8 1 16,4-1-2-16,9 1 1 15,-5-1-2-15,1 1 2 16,-5 3 0-1,-8-7 3-15,-5 3-1 0,-4 1 2 16,-4-1 5-16,-8 1 2 16,-5 3-7-16,1 1-2 15,-5-1-3-15,0 0 1 16,-5 1-4-16,1-1 0 16,0 0-6-16,0 0 0 15,-1 1-30-15,5-1-13 0,5-3-16 16,3-1-5-1,5-3-62 1</inkml:trace>
  <inkml:trace contextRef="#ctx0" brushRef="#br0" timeOffset="112043.3378">8658 9990 168 0,'0'7'66'0,"0"-11"-36"0,0 4-15 0,0 0 20 16,-4 4-6-16,0 7-2 15,0 5-9-15,4-1-1 16,0 11-10-16,-5-3-4 0,5-1 0 16,-4 5-2-16,4 3 2 15,0 0 0-15,0-4 3 0,0 1-3 16,0-5-2-16,0-3-3 16,0-4-18-1,0-7-8-15,4-8-31 16,1-4-13-16,-1-7-17 15</inkml:trace>
  <inkml:trace contextRef="#ctx0" brushRef="#br0" timeOffset="112295.4439">8612 9944 168 0,'0'0'66'0,"0"0"-36"0,0 0-9 0,0 0 25 15,0 0-6-15,4 0 1 16,0-11-12-16,9 0-3 16,4-12-15-16,4 0 0 0,4 1 2 15,14 3-7-15,3 0-3 16,5 0-2-16,4 4-1 16,0 4-18-16,0 0-5 15,-9 3-20-15,-4 4-8 16,-4-7-34-1,-4 7-47-15,-9 0 40 16</inkml:trace>
  <inkml:trace contextRef="#ctx0" brushRef="#br0" timeOffset="112538.9259">8650 10073 236 0,'-4'-8'90'0,"4"16"-48"0,4-8-38 16,0 0 21-16,4 0-12 0,5 3-2 16,0-3-6-1,8 0-2-15,5 0-1 0,3 0-24 0,10 0-9 16,-1-3-82-1</inkml:trace>
  <inkml:trace contextRef="#ctx0" brushRef="#br0" timeOffset="113030.3795">9172 10073 204 0,'4'-8'77'0,"-8"8"-42"0,0 0-30 0,4 0 17 16,-9 19-12-16,-4-4-1 16,1 4 1-1,-1 3-5-15,0 9 6 0,0-5 4 16,1 0 2-16,-5-3-1 16,0 0-2-16,4-4 1 0,0-4-2 15,5-4 2-15,-1-4-4 16,1-3-1-16,8-4-4 15,0-7 1-15,4-5-4 16,5-6 0-16,3-5-3 16,10-7-1-16,-1-12 5 15,0-3 5-15,0-4-3 16,0 11-1-16,1-3-2 0,-1 7-3 16,0 7 3-16,-4 5 2 15,0 7-2-15,0 15-2 16,4 3-3-1,-4 16-1-15,0 8 2 16,4 10 0-16,1 5 1 0,-1 3 0 16,0 0 2-16,0 4 1 15,1-11-4-15,-1 4-1 16,0-8-13-16,-4-8-2 16,-4-3-30-16,-1-8-11 15,-3-4-36 1,-5 0-53-16,-4-3 39 15</inkml:trace>
  <inkml:trace contextRef="#ctx0" brushRef="#br0" timeOffset="113228.1799">9108 10227 300 0,'21'-15'112'0,"-12"8"-60"0,8-1-45 15,-9 8 23-15,5-4-16 16,4 0-5-16,4 4-9 16,5 0-2-16,20 0 1 15,-7 0-77-15,-1-3-34 0,-4-12-10 16</inkml:trace>
  <inkml:trace contextRef="#ctx0" brushRef="#br1" timeOffset="193141.4498">1273 12023 88 0,'-5'-8'35'0,"1"0"-18"0,-4-3-44 0,3 7-6 15,-3 1 2-15,-5-1 3 16</inkml:trace>
  <inkml:trace contextRef="#ctx0" brushRef="#br1" timeOffset="197463.7198">18497 10721 160 0,'-38'38'63'0,"38"-38"-34"0,-25 15-12 0,16-7 20 16,1-1-8-16,-1-3 0 15,5 0-10-15,4-4-1 16,4-4-11-16,0 0 9 0,39-11 4 16,-9 0-2-16,42-42 0 0,-12 8-8 15,51-26-2 1,76-61-6-16,-26 4-2 15,-21 11 0-15,-8 20 2 16,-21 18-25-16,-22 22-10 0,-21 16-38 16,-21 7-15-16,-12 23-17 15</inkml:trace>
  <inkml:trace contextRef="#ctx0" brushRef="#br1" timeOffset="197840.2914">19482 9793 192 0,'-25'34'74'0,"20"-34"-40"0,5-11-16 0,0 11 23 16,5-4 1-16,3 1 2 15,5-5-5-15,8 0 1 16,13-14-22-16,8-1 5 0,14 1 1 16,7-1-6-16,-20 12-3 15,-5 3-4-15,0 4 0 16,-4 1-2-16,-8 14 0 16,-1 0-5-16,-21 23-1 15,-8 26-1-15,-17 8 1 16,4-4-4-16,0-22 0 15,4-8-1-15,0 7 0 0,5 1-40 16,8-16-19-16,13 12-42 16,8-19-16-16,4-30-7 15</inkml:trace>
  <inkml:trace contextRef="#ctx0" brushRef="#br1" timeOffset="199718.2956">20586 9171 168 0,'12'-4'63'0,"-12"4"-34"0,5 15-21 0,-5-3 18 16,0 7 2-16,0 15 6 16,-5 3-8-16,1 9-3 15,0-13-13-15,0-2 0 0,4 3 3 16,0-4-7-16,-5 7-3 15,5-6-2-15,-4 3 1 16,4-4-19-16,-4 0-6 16,0-7-37-16,-1-5-14 0,1-2-21 15</inkml:trace>
  <inkml:trace contextRef="#ctx0" brushRef="#br1" timeOffset="199912.3279">20560 9145 224 0,'9'-12'85'0,"-9"5"-46"0,8-4-19 16,-8 11 24-16,9-8-16 15,3-3-3-15,5-1-13 0,5 1-5 16,-1 4-4-16,-4-1-3 0,8 0 3 16,22 1-22-1,0 3-7-15,-5 4-47 16,-4 8-17-16,-8-1-11 15</inkml:trace>
  <inkml:trace contextRef="#ctx0" brushRef="#br1" timeOffset="200094.1111">20586 9413 252 0,'0'3'96'0,"0"-14"-52"0,12-4-21 0,-7 7 29 15,3-3-23-15,5-4-8 16,4 0-16-16,0 4-5 16,8 3-1-16,5 8-57 0,13 0-24 0,7 8-44 31</inkml:trace>
  <inkml:trace contextRef="#ctx0" brushRef="#br1" timeOffset="200557.6968">20947 9511 272 0,'0'-12'104'0,"0"12"-56"0,-5 0-45 0,5 8 23 15,0-4-15-15,0-1-1 16,0 9-6-16,0-5-1 16,0 8-1-16,0 8 1 0,-4 3 2 15,0 1 2-15,0-8 1 16,4-4-2-16,-5 0-1 16,1 0-3-16,4-4-2 15,0-3 5-15,0-12 1 16,0 0-5-16,9-15-2 15,-1 4 0-15,5-7 2 16,12-24-2-16,1 9 0 16,-5 6-1-16,0 13 0 15,0 10 2-15,-8 8 0 16,0 0-3-16,0 15 2 16,-5 0-1-16,5 15 0 0,0-3 2 15,-1 7 2-15,1-4-23 16,0 11-8-16,-1-7-43 15,5 0-19-15,-4-4-16 16</inkml:trace>
  <inkml:trace contextRef="#ctx0" brushRef="#br1" timeOffset="200934.8899">21736 9812 256 0,'-4'27'96'0,"0"-24"-52"0,-18 5-18 0,10-4 31 16,-1-4-8-16,4 0 1 15,-12-4-22-15,4 0-9 16,-13-7-11-16,5 3 1 0,-9-14 1 16,4 3-5-16,-4-7-1 15,9-5-7-15,4-10-2 16,-1-16-14-16,18 1-3 15,8 7 5-15,18 7 5 16,-1 16 5-16,4 7 4 16,-3 15 2-16,-1 15 3 0,-8 5-3 15,-9 2-2 1,0-3 4-16,-8 8 1 16,0-4-3-16,-9 7-1 0,4-3-17 15,-8 0-5-15,5-8-19 16,-5-4-8-16,0-3-23 15,8-16-9-15,1 8-15 16</inkml:trace>
  <inkml:trace contextRef="#ctx0" brushRef="#br1" timeOffset="201190.0208">21842 9145 260 0,'0'-12'96'0,"0"5"-52"0,0 3-29 0,0 4 24 15,0 0-17-15,0 11-4 16,4 5-9-16,1 14-4 16,-1 7-2-16,0 16-3 0,-4-15 3 15,0-4-2-15,4 11-1 16,1 27-15-16,-1-31-7 15,0-3-38-15,0 15-14 16,1-8-40 0</inkml:trace>
  <inkml:trace contextRef="#ctx0" brushRef="#br1" timeOffset="201366.0494">21736 9552 252 0,'17'-26'96'0,"-17"26"-52"0,30-23-29 16,-22 12 24-16,9-1-21 16,13-10-5-16,-5 10-24 15,-3 1-7-15,16 4-63 16,25 3-26-16,-20 4 6 16,-9 0 7-16</inkml:trace>
  <inkml:trace contextRef="#ctx0" brushRef="#br1" timeOffset="201779.3824">22216 9480 248 0,'0'0'93'0,"0"8"-50"0,4-8-37 16,-4 0 22-16,8 0-6 15,5 0-1-15,4 0-14 16,-4 0-4-16,8-8-2 16,0 1-4-16,13 3 2 0,-4-7-65 0,17 3-30 15,16-3-14 1</inkml:trace>
  <inkml:trace contextRef="#ctx0" brushRef="#br1" timeOffset="201957.4339">22220 9786 304 0,'-9'15'112'0,"14"-23"-60"0,7 1-39 0,-12 7 30 16,9-4-22-16,12-7-6 15,-4 3-14-15,-4 5-3 16,8-9 0-16,-4 5-52 0,13-1-23 16,38-3-60-1</inkml:trace>
  <inkml:trace contextRef="#ctx0" brushRef="#br1" timeOffset="202437.5188">22776 9254 256 0,'4'-15'96'0,"-4"23"-52"0,4-8-51 16,1 18 49-16,-1 13-22 15,-4 3-6-15,0-16-6 16,0 20-6-16,4 22-2 0,-4-7 1 16,0 4-1-16,-4-16 2 0,0-7-12 15,-5 8-3 1,1 7-27-16,3-23-12 0,1-3-21 31,-4-12-49-31,3-18 26 0</inkml:trace>
  <inkml:trace contextRef="#ctx0" brushRef="#br1" timeOffset="202602.6375">22755 9198 256 0,'34'-27'96'0,"-17"16"-52"0,17-4-40 0,-30 15 19 15,13-12-15-15,-4 5-4 16,8 3-23-16,13-7-8 16,8 3-46-16,-8 4-17 15,4 8 4 1,5 4 4-16</inkml:trace>
  <inkml:trace contextRef="#ctx0" brushRef="#br1" timeOffset="202782.6373">22814 9488 296 0,'-13'-4'112'0,"13"12"-60"0,17-16-50 0,-8 8 25 16,-1-4-16-16,1 4-1 16,8-7-13-16,13 3-3 15,8-3 3-15,4 3-58 0,1 4-26 16,12 0-33-16</inkml:trace>
  <inkml:trace contextRef="#ctx0" brushRef="#br1" timeOffset="203498.1662">23251 9560 272 0,'-4'-8'101'0,"0"12"-54"0,4 0-46 0,0 3 19 16,-9 4-11-16,1 8-3 15,4-4-3-15,-1 4 0 16,1 4-2-16,0 15 2 0,0-4 0 16,-1 0 3-16,-3-1 1 15,-1-2-1-15,1-9-1 16,4-7-1-16,-1-3 0 16,5-12 2-16,0-15 1 15,0-4-3-15,5-11-1 16,7-8-3-16,10 0-1 0,-1 4-1 15,4 0 0-15,1 12 0 16,-9 3 0-16,0 7 0 16,0 9 0-16,-5-5 2 15,1 16 0-15,-4-8 0 16,-5 22 0-16,0-10 0 16,-4 10 0-16,-4 5 2 15,-5-1 1-15,1-7 1 16,-1-4 0-16,1-4-2 15,4-3-2-15,4-8-2 0,4-8-1 16,4 5-1 0,5-5 0-16,-4 4 3 0,12-3 2 15,-4-1-2 1,4 4 0-16,-4 1-1 0,0 6 0 16,-4 1 8-16,-5 11 4 15,1-3 3-15,-9 10 5 16,0-3-8-16,-13 11-1 15,5-3-5-15,-14 3-3 16,-3 7 0-16,-5-6 1 16,0-9-1-16,5-14 2 15,-5-20-22-15,9-3-7 16,0 0-20-16,17-19-9 16,12-22-78-1</inkml:trace>
  <inkml:trace contextRef="#ctx0" brushRef="#br1" timeOffset="204011.1266">23829 10065 228 0,'-22'-4'85'0,"-12"4"-46"0,9-7-21 0,16 3 23 16,1 4-8-16,0-15 0 16,3 0-14-16,1-4-6 15,4-8-8-15,0 1-2 0,4 0 1 16,9-4-2-16,8 3 1 16,5 4 2-16,-1 5 2 15,5 3-3-15,-5 7-3 16,-3 4 0-16,-10 12-1 15,1-4-3-15,-4 18 2 16,-1-3 1-16,-8 15 0 16,0-8-7-16,-4 12 0 0,0-8-8 15,-5 0-3-15,1-3-6 16,-1-1-2-16,1-11-30 16,-1-7-14-16,1 3-36 15</inkml:trace>
  <inkml:trace contextRef="#ctx0" brushRef="#br1" timeOffset="204446.8612">24130 9752 244 0,'4'-4'90'0,"-4"4"-48"0,0 4-36 0,0 4 22 16,0-5-11-16,0 5 1 15,-4 7-7-15,4 0-1 16,0 8-6-16,0-5-1 0,-4 9 3 16,4-4-3-16,0-1 0 0,0-3-1 15,0 4 1 1,0-12 2-16,0-4 4 15,0 1 0-15,0-12 0 0,0 0-5 16,4-22-1 0,0 3 1-16,0 1 2 15,1-1-3-15,3 4-2 0,1 4 4 16,-1 8 1-16,1-1-2 16,-1 19-3-16,1 1-3 15,-1 14 1-15,5 16-8 16,-5-8-4-16,1-8-24 15,-5 4-9-15,0-3-18 16,1-1-7-16,-1-3-35 16</inkml:trace>
  <inkml:trace contextRef="#ctx0" brushRef="#br1" timeOffset="204849.2629">24516 9631 264 0,'0'0'99'0,"0"12"-54"0,-4 3-42 0,4 0 23 16,0 0-6-16,0 0 0 15,-4 19-6-15,0 22-1 16,-1-22-8-16,1-3-1 0,0 10 2 16,0-7-3-16,-1-4 0 15,1 0 1-15,0-7 0 16,0-4 0-16,4-4 2 15,0-11-1-15,0-8 2 16,4-30-2-16,4-15 0 16,1-8-6-16,4-11 1 15,-1-3-2-15,1 26 0 16,-5 7 0-16,9-7 0 0,0 11 0 16,0 3 0-16,-4 9 2 15,4 14 2-15,-4 5 3 16,4 18 2-16,8 22-8 15,-8-3-1-15,-4-4-11 16,0 23-4-16,-1-7-24 16,-3 6-9-16,4 12-12 15,-5-7-1-15</inkml:trace>
  <inkml:trace contextRef="#ctx0" brushRef="#br1" timeOffset="205031.2706">24580 9763 320 0,'30'-3'121'0,"-30"3"-66"0,38-19-51 0,-34 19 26 16,9-4-26-16,-5 0-6 15,5 4-79-15,0 0-34 16,0 19-8-16,-1 0-1 15</inkml:trace>
  <inkml:trace contextRef="#ctx1" brushRef="#br1">25111 13452 0,'0'0'16</inkml:trace>
  <inkml:trace contextRef="#ctx1" brushRef="#br1" timeOffset="163.746">24631 13935 0</inkml:trace>
  <inkml:trace contextRef="#ctx0" brushRef="#br1" timeOffset="216711.535">18073 8960 120 0,'8'34'46'0,"-8"-19"-24"0,0 11-15 0,0-11 13 15,0 12-10-15,0 3-1 0,0 12-3 16,0 10 1-16,5 9-4 16,-5-5 3-16,4 1 0 0,-4-4-2 15,4-1-1-15,-4 1 1 16,0 0 0-16,0-15-2 15,0-1 1-15,0-3-2 16,0-3 2-16,0-9-119 31,0-10 24-31</inkml:trace>
  <inkml:trace contextRef="#ctx0" brushRef="#br1" timeOffset="217505.2054">18077 8847 116 0,'9'-4'44'0,"-5"4"-24"0,-4 0-17 0,4 0 12 15,5-8-5-15,3 8 2 0,5-3-7 16,0 3-1-16,5 0-2 16,7 0-2-16,-3 0 3 0,3 0-2 15,-3-8 2-15,-1 4-2 16,5-3 2-16,0 3-2 15,4-7-1-15,-9 7 5 16,1 0 1-16,3 0-2 16,5 4-3-16,0 0 2 15,0 0 0-15,0-3 5 16,0-1 3-16,0 0-2 16,-4-3 0-16,0-1-1 15,-5 0 0-15,0 1 0 16,-3-1 0-16,-1 5-4 0,-4-1-1 15,0 0-1-15,-4 0 1 16,-1-3 0-16,1 3 3 16,4 0-3-16,-4 0 0 15,0-7-1-15,-1 11-2 16,1 0 1-16,0 0-1 16,-1 4 0-16,1 3 0 15,-4-3 4-15,-1 4 5 16,1-1-1-16,-5 1 1 15,0 3-1-15,0 0 0 0,1 1-7 16,-1 3 0 0,0 4 1-16,0 3 3 15,1 1-2-15,-1 0-2 0,0-1 2 16,0 5 2 0,1-1 2-16,-1 4 1 0,0 8-4 15,0 3-1-15,1 8-1 16,-1 8-2-16,0-4 3 15,0 7 0-15,1-7-1 16,-5-4-2-16,0-4 1 16,0-3 1-16,0-5-3 15,0 1 0-15,0-4-30 16,-5 0-12-16,1 0-24 0,0 0-9 16,0 11-12-1</inkml:trace>
  <inkml:trace contextRef="#ctx0" brushRef="#br1" timeOffset="218075.6705">18137 9910 124 0,'0'0'49'0,"4"0"-26"0,4 0-12 15,-3 0 15-15,3 0-1 0,5 0 2 16,-1 0-6-16,5 0-1 16,9 0-11-16,-1 0 3 0,1 0 4 15,8 0-4-15,4 0-2 16,13 0-5-16,13 0-4 16,8 0 0-16,4 0-1 15,-8 0 2-15,-4 0 3 16,-5-7-2-16,1 3-2 15,-9 4 4-15,0-11 1 16,-1-4-7-16,-3-4-1 16,-4 0-112-16</inkml:trace>
  <inkml:trace contextRef="#ctx0" brushRef="#br1" timeOffset="219384.7213">20144 10770 148 0,'-4'4'57'0,"4"4"-30"0,-4 3-18 0,0-4 14 0,4 9-2 16,0 6-1-16,0 1-2 15,0 7-1-15,0 4-9 16,4 4 1-16,-4 3 2 0,0 4-2 16,0-7 0-16,0-4 1 15,0-4 1-15,0-7-1 16,0 0 1-16,0-16 0 16,-4 1 3-16,4-8-5 15,-5-12-3-15,1-10-3 16,4-5 0-16,0-22-4 15,4 0 0-15,5-4-4 0,4 1-1 16,3 10 3-16,1 8 1 16,0 12 2-16,0-1 0 15,0 12-5-15,0 7 1 16,5 19 4-16,-1 0 2 16,-4 15 0-16,-4-3 1 15,-5 3-2-15,1 4 2 16,-1-4 0-16,1 0 1 15,-5-11 0-15,0 0 2 16,4-8 1-16,1-11 1 16,-5-7-7-16,5-9 0 15,-1-10-1-15,1-4 0 16,8-4-3-16,0-4 0 0,4 4 2 16,-4 8 2-1,0 3-2-15,-4 12-2 16,4 0-1-16,0 11 3 15,-5 11 0-15,1 12 3 0,0 10-1 16,-1 5-1-16,-3 7-2 16,4 4 1-16,-5 4 1 15,5 4 2-15,-5-8-28 16,5 0-11-16,-4-4-42 16,3 0-15-16,1-11 4 15</inkml:trace>
  <inkml:trace contextRef="#ctx0" brushRef="#br1" timeOffset="220089.3887">20802 11238 168 0,'0'4'66'0,"0"-4"-36"0,0 4-35 16,0 11 65-16,0 0-22 15,0 0-11-15,0 7-8 16,0-6-13-16,0 2 3 0,0 5 3 0,4-4-6 16,-4 0-3-16,0-4 0 15,0-4 2 1,0-3 0-16,0-8 2 0,0-8-4 15,0-7 0-15,0-4-1 16,0-11-2-16,0-4 1 16,0 0-1-16,0-11-3 15,5 3 2-15,-1 5 1 16,4 3 0-16,5 4-3 16,4 7 2-16,4 12-1 15,5 3-2-15,-5 8 3 16,0 11 2-16,0 4 2 0,-4 4 1 15,-4 4-2-15,-4 0 1 16,-5 11-2 0,-4-12-1-16,-4 1 1 0,-5-4 1 15,1 0 1-15,-1-8 1 16,1 0-5-16,3 0 1 16,5-11-2-16,0 0 0 15,5 0 2-15,3 0 0 16,5 0-3-16,4 0 2 15,0 4-1-15,0 4 0 16,0-4 2-16,0 7 0 16,0 0 6-16,-9 4 4 15,-3 4 3-15,-1 4 5 16,-8-1-1-16,-5 1-1 16,-4 0-6-16,-4-1-2 15,-4-7-4-15,0-3-1 16,-5-5-1-16,-8-7 1 15,1-4-13-15,3-3-3 0,4-8-25 16,5 0-8-16,8 0-22 16,5-4-8-16</inkml:trace>
  <inkml:trace contextRef="#ctx0" brushRef="#br1" timeOffset="220717.8817">21409 11419 184 0,'0'4'71'0,"0"-4"-38"0,-4 0-8 0,4 0 27 0,-4-4-6 16,-1 0-2-16,-3-3-8 16,4-5-2-16,-1-3-19 15,1-11-2-15,0-16-2 0,4-10-4 16,8-12-2-16,5 7-2 15,17 4-3-15,4 4-2 16,4 11-1-16,0 12-1 16,5 15 3-16,-5 11-5 0,-8 15 2 15,-5 19 4-15,-8 7 2 16,-4 4 0 0,-13 8 1-16,-4-7-4 0,-9 3-2 15,-8 0-3-15,-5-4-1 16,1-4-7-16,-14-10-4 15,6-9-10-15,3-3-3 16,0-15-3-16,5-4-1 16,-1-4-12-16,1-19-3 15,12-11-44 1</inkml:trace>
  <inkml:trace contextRef="#ctx0" brushRef="#br1" timeOffset="220897.8655">21715 11155 212 0,'-4'72'82'0,"8"-31"-44"0,-8 4-40 15,8-29 17-15,0 6-9 16,5 8-1-16,-5 1-2 16,4 2 0-16,-3-2-2 15,-1-9-23-15,-4-3-7 0</inkml:trace>
  <inkml:trace contextRef="#ctx0" brushRef="#br1" timeOffset="221501.502">21227 10627 160 0,'0'-8'60'0,"-9"8"-32"0,1 0-20 16,3 4 18-16,5-4-2 15,0 0 1-15,-4 0-6 16,0 4-1-16,0 0-10 16,-1 0 6-16,5-4 3 0,0 0 4 0,0 0 4 15,0 7-4 1,5-7-1-16,-1 0-5 16,0 0-1-16,5 0-8 0,-1 0-2 15,5 0 0-15,8 0 0 16,9 0-5-16,0 0 1 15,12 0 0-15,5-4 2 16,8 1-1-16,-4-1-1 16,0-4 1-16,-9 1-1 15,-4 3-22-15,-4 0-10 16,-8 4-31-16,-5 0-10 16,0 4-43-1</inkml:trace>
  <inkml:trace contextRef="#ctx0" brushRef="#br1" timeOffset="221949.2985">21634 10499 196 0,'-8'-8'74'0,"-1"12"-40"0,1-4-24 16,8 0 17-16,-5 0-4 15,5 0 0-15,0 0-6 16,-4 8-2-16,8-5-9 0,5 5 0 0,4-4 1 16,4 3 1-16,4 4 2 15,0 1-1-15,5-8 2 16,-5 3 0-16,0 4 3 15,0-7-1-15,0 4 0 16,-4-1 1-16,-4 1 4 16,-4 7-4-16,-9 0 2 15,-5 8-7-15,1 3-3 16,-4-11-3-16,-1 4 0 16,-4 0-2-16,-4-4 2 15,5 0-9-15,-1-4-1 16,5-3-31-16,3-1-15 0,5-7-6 15,5 4 0-15,-1-4-13 16,8 0-7 0,10 4-8-1</inkml:trace>
  <inkml:trace contextRef="#ctx0" brushRef="#br1" timeOffset="222417.6789">21978 11114 204 0,'-4'-4'77'0,"-1"8"-42"0,1-4-26 0,4 0 22 0,0 0-15 15,0 0-1-15,4 0-9 16,5 0-2-16,12 3-2 16,9 1-2-16,8 0 1 0,9-4-1 15,4-4 0-15,-5 0-25 16,1-3-10-16,-4-5-68 15</inkml:trace>
  <inkml:trace contextRef="#ctx0" brushRef="#br1" timeOffset="222703.6872">22084 11336 188 0,'-34'0'71'0,"17"0"-38"0,4 4-17 0,13-4 24 16,0 0-10-16,0 0 0 16,0 7-11-16,9-7-1 15,8 0-11-15,8 0 2 0,9 0 4 16,5 0-9-16,3 0-2 15,0 4-18-15,1 4-4 16,-1-1-61-16,1 5-26 16,8-1 8-16</inkml:trace>
  <inkml:trace contextRef="#ctx0" brushRef="#br1" timeOffset="226321.0812">22801 10831 168 0,'-4'0'63'0,"0"7"-34"0,4 5-16 0,-4-9 17 0,4 9-9 16,-5 6-1-16,5 1-4 15,0 12 3-15,5 2-11 16,-1 5-2-16,0 11-2 0,0-4 0 16,1 8 2-16,-5-7-3 15,0-13-2-15,0 1-5 16,0-3-2-16,0-9-22 15,0-3-6-15,-5-8-14 0,1-3-5 16</inkml:trace>
  <inkml:trace contextRef="#ctx0" brushRef="#br1" timeOffset="226515.0281">22704 10989 180 0,'0'-30'68'0,"8"15"-36"0,1 0-20 0,-5 7 19 16,9 1-14-16,4-5-4 16,8 1-8-16,5-4-4 15,4 0 0-15,-4 4 1 0,-1 3 1 16,1 4-8-16,4-3-4 16,-4 7-39-16,-5 7-19 15,-4-3-16 1</inkml:trace>
  <inkml:trace contextRef="#ctx0" brushRef="#br1" timeOffset="226709.5445">22844 11091 184 0,'-26'19'71'0,"14"-23"-38"0,12 4-12 15,0 0 22-15,4 0-15 16,4-4-5-16,9-3-12 15,5 3-5-15,-1 0-3 16,4 0-7-16,5 4-2 0,4 0-52 16,0 4-24-16,17 0-16 15</inkml:trace>
  <inkml:trace contextRef="#ctx0" brushRef="#br1" timeOffset="227429.5911">23124 11249 184 0,'-4'-3'71'0,"4"3"-38"0,-4 0-14 0,4 0 21 16,0 0-11-16,0 0-5 15,0 3-9-15,0 1-5 0,0 7-5 16,0 1 1-16,0-1 3 16,0 4-1-16,0-4 1 0,0 5-3 15,0 2 1-15,0-3-2 16,0 4 2-16,0-4 0 16,0-3 1-16,0-1 0 15,0-3 2-15,0-5-3 16,-5-6-2-16,1-1-2 15,0-7-3-15,0-1 3 16,4-10 0-16,0 3-8 16,4-4-2-16,4-22 4 15,9 7 1-15,4 8 2 16,1 4 2-16,3 7-3 0,1 7 0 16,-5 12-1-1,0 8 0-15,-4 3 2 0,-4 4 2 16,-5 4-1-16,-3 0-1 15,-1-4 1-15,-8 4 1 16,-1-4-1-16,-3 4 2 16,-1 0 0-16,-3-8 3 15,-1 0-5-15,4 1-3 16,1-5-2-16,8-3 3 16,0 0-2-16,8-4 1 15,9 0 0-15,-4 0 0 16,-4 0 2-16,8 4 0 15,-5-1 0-15,1 5 0 16,0-1 6-16,-9 9 6 0,0-1-2 16,-8 3 2-16,-5 13-5 15,1-9 1-15,4-7 1 16,-9 0 2-16,5-3-5 16,-9-1-4-16,-13 0-1 15,9-11 1-15,-1 0-25 16,-3-7-10-16,-5-8-29 15,9 3-14-15,8 1-58 16</inkml:trace>
  <inkml:trace contextRef="#ctx0" brushRef="#br1" timeOffset="227863.8442">23570 11464 252 0,'-9'0'96'0,"5"0"-52"0,-5 0-23 0,5 0 30 15,0 0-9-15,0-7-3 16,0 3-13-16,-1-11-3 15,5 0-14-15,0 0-5 0,5 0-1 0,3 0-4 16,0-4 0 0,5 7 1-16,4 1 0 0,0 11 0 15,0 0 0-15,-4 0 0 16,0 11 0-16,-5 4 0 16,-4 4 0-16,-4 4 4 15,-4 3 2-15,-4-3-5 16,-5 0 0-16,0-1-1 15,0-3 0-15,1 0 0 16,-1-15 2-16,-4-4-17 16,0-8-6-16,4-3-28 0,1 0-9 15,3-1-35-15,13-7-16 16,5 4 5 0</inkml:trace>
  <inkml:trace contextRef="#ctx0" brushRef="#br1" timeOffset="228317.8176">23863 11317 204 0,'0'8'77'0,"-5"-4"-42"0,10 3-26 0,-5 4 22 16,0-3-6-16,0 3 0 16,0 4 0-16,0 0-1 0,0 1-13 15,0-1 4-15,-5-4 5 0,5 4-7 16,0-11 0-16,0 3-5 16,0-7-3-16,0 0-2 15,0 0 0-15,0-11-4 16,5-4-2-16,3 0 2 15,5 0 0-15,0 0-2 16,-1 0 0-16,5 3 2 16,-4 5 0-16,0 7 1 15,-1 3 0-15,1 9 2 16,0 3 1-16,0 8-4 16,-5-1 1-16,5 8 0 0,-5 4 2 15,5-7-14 1,0 3-7-16,-5-4-28 0,1-3-12 15,-5-8-62 1,5-4-31-16,-1-11 75 16</inkml:trace>
  <inkml:trace contextRef="#ctx0" brushRef="#br1" timeOffset="228750.7206">24257 11272 220 0,'-8'19'85'0,"4"-19"-46"0,-1 15-24 0,1-8 26 0,0 5-13 15,0 3-4-15,-1 7-7 16,1 5-1-16,-4-1-9 16,3 4 2-16,1 4 2 0,0-3-4 15,0-5 1-15,-1-3-1 16,1-8 3-16,4-4 4 15,0-3 1-15,0-24-4 16,4-2-6 0,1-13-3-16,3-6 1 15,1-1 0-15,-1-19-4 16,5 8 1-16,4-7-2 16,0 11-2-16,4 7 3 0,0 15 0 15,1 4 1-15,-1 16 0 16,0 14 4-16,4 4 5 15,1 15-7-15,-9-3-3 16,-4-5 4-16,8 23 3 16,4 20-23-16,-3-1-10 15,-6-8-9-15,-7-22-4 16,-1-4-13-16,1-3-6 16,-5-1-61-1</inkml:trace>
  <inkml:trace contextRef="#ctx0" brushRef="#br1" timeOffset="228931.9324">24236 11430 312 0,'9'-7'115'0,"-1"3"-62"0,13-3-44 16,-12 7 27-16,8 0-22 15,4 0-7-15,4 3-12 16,5 5-5-16,-4-1 6 15,3 1-58-15,-7 7-23 0,-5 8-43 16</inkml:trace>
  <inkml:trace contextRef="#ctx0" brushRef="#br1" timeOffset="231782.8043">19686 12241 188 0,'0'-26'71'0,"0"18"-38"0,0-3-19 16,0 3 22-16,0-3-3 16,0 0 1-16,0 0-2 15,-4-1 2-15,4 1-18 16,0 3-9-16,0 8-5 0,0 0-2 16,0 8 0-16,0-1-5 15,-5 39-1-15,1 14 5 16,-4-3 2-16,-1 11 14 0,-4 3 5 15,1 12 3 1,-1 4 1-16,4-4-9 16,9-4-2-16,5-7-7 15,3-4-4-15,9-12-1 16,9-7 1-16,8-11 1 0,8-4 1 16,0-8-24-16,-3-7-12 15,-5-8-52-15,-5 1-23 16,-7-12-24-1</inkml:trace>
  <inkml:trace contextRef="#ctx0" brushRef="#br1" timeOffset="233855.2301">19949 12468 160 0,'9'-31'63'0,"-5"31"-34"0,4-11-16 0,-8 11 19 16,0 0-5-16,4 0 10 15,1 11-7 1,-1 4-16-16,0 8 0 0,0 7 2 16,-4 8-4-16,0 7 1 15,0-7-6-15,0 11 1 16,0 4-3-16,-4-12 0 15,0 1-6-15,4 3 1 0,0-11-2 16,0-11-2-16,0 7-35 16,0-11-16-16,4-8-47 15,5-7-38 1,-1-12 56-16</inkml:trace>
  <inkml:trace contextRef="#ctx0" brushRef="#br1" timeOffset="234245.1219">20314 12441 192 0,'4'-22'71'0,"-4"22"-38"0,-12-4-12 0,7 4 22 16,1 11-15-16,0-11-3 16,0 11-9-16,-1-3-2 15,-3 15-8-15,-1-5 0 0,-3 16 1 16,-1 0 5-16,0 8 5 15,5-4-7-15,-1 3-1 16,5 16-5-16,8-23-1 16,0-4-1-16,13-4 1 15,-4-3-2-15,21-1-1 16,-8-7-4-16,12-15 0 16,-4 0 0-16,-5-15 2 15,-3 4 1-15,-5-19 1 16,-4 7 0-16,-8-7 0 15,-5 4-3-15,-13-4 2 16,1-1 3-16,-13 1 1 0,-1 4-4 16,1-4 1-16,0 7-13 15,8 0-5-15,5 1-41 16,12 14-16 0,0 1-39-16</inkml:trace>
  <inkml:trace contextRef="#ctx0" brushRef="#br1" timeOffset="234651.9544">20598 12136 236 0,'-8'-19'90'0,"12"26"-48"0,0-7-38 0,1 8 19 16,3-4 2-16,1 11 7 16,-1-4-6-16,9 8-1 15,4 7-14-15,5 8 2 0,-5-11 1 16,-4 0-3-16,9 14 1 15,12 24-5-15,-4 3 1 16,-13 0 1-16,-4 0 2 16,-13 4-1-16,-8-19-1 15,4-4-3-15,-13 4-1 16,5-4-3-16,-14 4-2 0,5-7-24 16,-4-4-9-16,4-4-27 15,0-8-10-15,0-3-71 16</inkml:trace>
  <inkml:trace contextRef="#ctx0" brushRef="#br1" timeOffset="235115.8399">21341 12030 184 0,'0'-11'68'0,"-4"15"-36"0,0-1-13 0,0 1 21 0,-5 4-3 16,-4 3 1-1,1 8-2-15,-1 3 3 16,0 12-22-16,0 12 6 0,5 6 1 0,-5 9-8 16,5 7-4-1,-1 7-1-15,1 12 0 0,3 0-1 16,5-27-1-16,0-11-3 15,5 8 1-15,-1-8-2 16,4 3 0-16,-3-10-1 16,3-1 0-16,1-7-31 15,3 0-14-15,-3-11-85 16,4-8-38-16,-1 0 38 16</inkml:trace>
  <inkml:trace contextRef="#ctx0" brushRef="#br1" timeOffset="238703.3336">21413 12509 160 0,'0'0'63'0,"0"0"-34"0,-4 0-21 0,4 0 18 15,0 0 0-15,0 0 2 0,0 0-7 16,0 0-2-16,13-4-11 16,-9 1 1-16,9-5 2 0,12-3 0 15,5-1 1-15,0-3-6 16,-1 0-2-16,1 4 0 16,0 7 2-16,-5-3-3 15,-8 14 0-15,-4-7-3 16,0 11-1-16,-5-7 7 15,-8 15 6-15,-4 15 5 16,-4-8 4-16,-1-3 2 16,-12 11 1-16,4-11 2 0,-13 11 3 15,-4 11-9-15,5-7-4 16,3-12-7-16,13-7-1 16,1-4-7-16,3 0-1 15,13 4-2-15,9-8 0 16,13 0 0-16,-5-7-2 15,-4 4-35-15,17-16-14 16,21-7-30-16,-4 0-14 16,0-15-33-1</inkml:trace>
  <inkml:trace contextRef="#ctx0" brushRef="#br1" timeOffset="239065.4117">21919 12094 252 0,'4'8'93'0,"4"3"-50"0,5 15-28 16,-5-7 26-16,5 4-7 15,17 11 3-15,4 7-17 16,0 5-4-16,0-1-10 16,0 0 5-16,-9 4 4 0,-8 4-1 15,-8-15 2-15,-1-4-5 16,-16 15 1-16,-9 30-7 0,0-34-3 16,0-3 1-16,-4 3 2 15,-1-4-18-15,1-7-5 16,4-4-34-16,4-7-12 15,26-23-85 1,8-15 14 0</inkml:trace>
  <inkml:trace contextRef="#ctx0" brushRef="#br1" timeOffset="239473.3137">22351 12652 204 0,'9'-3'77'0,"4"-5"-42"0,-5 1-30 0,-4 3 19 15,1 0-17-15,3 0-4 16,9 0-2-16,4 1 1 16,5-1-1-16,16 0-14 0,1 0-6 15,3 1-76 1</inkml:trace>
  <inkml:trace contextRef="#ctx0" brushRef="#br1" timeOffset="239709.4657">22466 12830 220 0,'-13'-4'85'0,"9"11"-46"0,4-10-19 15,0 3 24-15,4 0-18 16,5-4-4-16,4 0-12 15,4 4-2-15,8 0-4 16,9 0-5-16,8 4-2 0,9-4-51 16,5 4-22-16,3-4-38 15</inkml:trace>
  <inkml:trace contextRef="#ctx0" brushRef="#br1" timeOffset="240085.0605">23065 12234 172 0,'0'-19'66'0,"-5"11"-36"0,5 1-9 16,0 7 25-16,0 7-15 15,0 8-5-15,0 4-15 16,0 15-5-16,5 0-4 16,-1 8 1-16,-4 3 0 0,0 0-1 15,0 0-2-15,4-3 1 16,-4 7 1-16,0-4-6 15,0-7 1-15,0-4-21 16,0-11-7-16,0-12-26 16,0 0-11-16,4-11-15 15</inkml:trace>
  <inkml:trace contextRef="#ctx0" brushRef="#br1" timeOffset="240251.9087">23018 12336 252 0,'4'-19'93'0,"0"11"-50"0,13-11-41 0,-8 12 19 16,8-1-11-16,8-3-3 15,14-8-7-15,3 8 0 16,5 7 0-16,-5-4-31 0,1 8-12 16,-5 8-66-1</inkml:trace>
  <inkml:trace contextRef="#ctx0" brushRef="#br1" timeOffset="240446.4875">23060 12524 196 0,'-25'11'74'0,"21"-3"-40"0,-1-8-20 16,5 0 20-16,5 0-11 15,3-8 0-15,5 5-14 16,4-5-3-16,8 4-4 15,5 1-19-15,4-1-9 0,4 4-48 16,5-4-57 0,-1 0 35-16</inkml:trace>
  <inkml:trace contextRef="#ctx0" brushRef="#br1" timeOffset="241106.4566">23438 12569 188 0,'-4'0'71'0,"0"8"-38"0,4-4-19 0,0 3 20 16,-5 5-8-16,1 3-1 15,0 4-5-15,0 3-1 16,4 5-10-16,0-1 1 0,0 4 3 15,0-3-3-15,0-5 2 16,0-3-3-16,0-4 0 16,0-4 3-16,0-11 5 15,0-3-7-15,0-9-1 16,0-7-5-16,4-7-1 0,0-4-1 16,5-4-2-16,3-4-2 15,5 4-1-15,0 8-3 16,-4 3 1-16,0 12 1 15,0 0 2-15,-1-1 1 16,-3 12 1-16,-1 12 0 16,-4-1 2-16,1 0-1 15,-5 8-1-15,0-4 1 0,-5 12-1 16,1-1-3 0,-4-7 2-16,-1-4-4 15,5-7 1-15,4 3-3 16,0 0 2-16,0-18 3 0,4 14 1 15,1-7-2-15,3 4 0 16,0 3-1-16,5 1 0 16,0 3 3-16,0 1 0 15,-1 3 1-15,1 0 0 16,-4 4 2-16,-5-4 1 16,-4 7 10-16,-4-10 6 15,-5 10-6-15,1-14-2 16,-1 3-6-16,1 0-2 15,-1 1-1-15,-4-5 1 16,-8-3-2-16,0-8 2 16,4-7-26-16,4-8-10 15,9-7-21-15,8-1-8 16,5-22-64-16</inkml:trace>
  <inkml:trace contextRef="#ctx0" brushRef="#br1" timeOffset="241615.9966">23858 12939 168 0,'-8'4'66'0,"8"0"-36"0,-9-4-13 0,9 0 22 15,-8 0 2-15,-1-4 5 16,-3 0-14-16,3-7-5 15,9-1-15-15,0-3 3 0,0-7 5 16,4-1-7-16,5-7 0 16,-1 7-7-16,5 1-4 15,4 3-1-15,0 4-1 16,0 7-5-16,0 8 1 0,-4 11 0 16,0 5 2-1,-5 2 3-15,-4 5 4 0,-4 0-2 16,-4 3 0-16,-4-3-1 15,-1-8-2-15,5 0-4 16,-9 0-2-16,5-4-19 16,-5 1-7-16,-4-5-7 15,4-3-4-15,5-12-14 16,3-3-6-16,10-8-30 16</inkml:trace>
  <inkml:trace contextRef="#ctx0" brushRef="#br1" timeOffset="242039.4178">24088 12788 176 0,'4'4'68'0,"-8"3"-36"0,8-3-13 0,-4-4 21 16,0 8-7-16,0-1 0 15,0 1-9-15,0 3-5 16,0 8-11-16,0-8 1 0,0 1 2 0,0-1 0 16,0 0 1-1,0-11 0-15,0 4 0 16,0-8-2-16,4-3 1 16,0-5-4-16,1-3-2 15,-1-7-2-15,0-8 0 0,0 3-2 16,5 8-1-16,-5 4-2 15,4 4-1-15,1 15-1 16,-1 7 0-16,-3 4 3 16,3 4 2-16,1 4 0 15,-1-5 2-15,1 9-4 16,-5-8 0-16,0-4-26 16,0 4-9-16,1-4-17 15,-1 4-5-15,0-4-48 16,0 7-33-1,1 1 63-15</inkml:trace>
  <inkml:trace contextRef="#ctx0" brushRef="#br1" timeOffset="242743.8661">24516 12656 164 0,'0'-4'63'0,"0"4"-34"0,-4 0-23 16,4 0 15-16,0 0-5 16,0 0 1-16,0 0-3 15,0 0 1-15,0 0-8 16,0 0 7-16,0 0 5 0,0 4-1 15,-4 7-1-15,0 5-5 16,4 6 0-16,-5 5-5 16,1 3 1-16,0 4-3 0,0-8 2 15,-1-3 0-15,1 3 1 16,0-3-2-16,0-4 1 16,-1-4 2-16,1-4 5 15,4 0 3-15,0-11 2 16,0-7-6-16,0-12 0 15,0-11-4-15,4-8 2 16,1-19-8-16,3 1-2 16,5-1-3-16,-5 20 0 15,1 3 2-15,4-4 2 0,-1 4-8 16,5 8-1 0,0 3 2-16,0 15 2 15,0 5 0-15,0 14-1 0,4 23 0 16,1 15 3-16,-1 8 0 15,0 7 1-15,-4-8-16 16,-9-18-6-16,1-8 2 16,-1 8 4-16,1-8-18 15,-5-7-4-15,0-1-32 16,-4-10-12-16,0-5-15 16</inkml:trace>
  <inkml:trace contextRef="#ctx0" brushRef="#br1" timeOffset="242923.0836">24516 12758 316 0,'5'-8'121'0,"11"8"-66"0,6-11-51 0,-22 11 26 16,12 0-19-16,-3-7-6 15,8 14-23-15,8 1-9 16,1 3-83-16,-1 0-35 15,1 8 39-15,-5 0 22 16</inkml:trace>
  <inkml:trace contextRef="#ctx0" brushRef="#br1" timeOffset="245146.6017">20119 14003 224 0,'-4'-15'85'0,"4"7"-46"0,0-3-30 0,0 11 22 0,4-12-15 15,4-10-1-15,5-1-5 16,0 4-1-16,-1 8-5 16,1 0-1-16,4-1 1 0,9 5 4 15,-14 7 5-15,1 0 4 16,-9 11 4-16,-4 19-5 16,-8-3 1-16,-1-1-4 15,-8 12 0-15,5 0-1 16,-10 7 2-16,1-4-1 15,-4 8 2-15,4-7 1 16,-1 7-1-16,5-15-5 16,0 7-2-16,5 5-4 15,7-16-3-15,1-8-3 0,13 1 1 16,-1-4-6-16,13-12 0 16,-4 1-50-16,26-8-22 15,-5 0-85 1</inkml:trace>
  <inkml:trace contextRef="#ctx0" brushRef="#br1" timeOffset="245534.6609">20560 14448 356 0,'-29'-46'134'0,"29"46"-72"0,-26-49-50 0,22 46 30 0,-5-16-24 16,1 4-5-16,4-19-10 16,4-19-3-16,8 0 0 15,5 8 0-15,0 11 2 0,-1 0-3 16,10 8-2-16,7-8-1 16,1 19 3-16,0 11 0 15,-9 8 1-15,-4-1 0 16,0 24 0-16,-4-5 0 15,-5 16 2-15,1-8 5 16,-9 16 4-16,0-5-4 16,-9 12-2-16,1-8 0 15,-5 4 1-15,0-7-1 16,-8-5 0-16,4-10-3 16,-9-12 1-16,5-4-20 0,-4-18-8 15,4-1-49-15,8-15-22 16,0 8-60-1</inkml:trace>
  <inkml:trace contextRef="#ctx0" brushRef="#br1" timeOffset="247472.8854">20870 14248 116 0,'-17'0'44'0,"17"0"-24"0,-4-8-13 16,0 8 15-16,4 0-9 15,0 0 0-15,0 8 6 16,0-8 2-16,0 4-10 16,0 3 7-16,4-3 2 0,0 3 3 0,-4 5 1 15,0-1-7 1,0 4-2-16,0-4-5 0,0 1-1 15,0-1-1-15,0 0 0 16,0-3-2-16,-4 0 1 16,4-5 0-16,0-3 1 15,0 0-4-15,0-7-1 16,0-1-1-16,4-7 1 16,0 4-2-16,9-4 2 15,-4 0-4-15,-1 0 0 16,1-1-1-16,-1 5 0 15,1 4 0-15,-1 3 0 16,1 4 0-16,-1 0 0 16,1 0 2-16,-1 11 0 15,-4 0 2-15,5 5 1 16,-5-1-4-16,4 3 1 0,-3-2 2 16,3-5 1-1,-4 0 3-15,1-3 3 0,-1-1 0 16,0-3 0-16,0 0-3 15,1-12-1-15,-1 5-1 16,0-13 2-16,0 5-5 16,1-4-1-16,-1 4 0 15,9-1 0-15,-5 1-5 16,5 4-1-16,0 3 3 16,-1 4 1-16,1 0 2 15,0 0 2-15,-5 4 1 16,5 7 1-16,-4-4-5 15,-1 5 1-15,0-1 0 16,-3 4 2-16,-1-4-17 0,4 5-4 16,-3-5-31-16,3 8-10 15,1-4-62 1</inkml:trace>
  <inkml:trace contextRef="#ctx0" brushRef="#br1" timeOffset="248825.2231">20849 14270 128 0,'4'-11'49'0,"-4"11"-26"0,13-19-7 16,-13 19 16-16,-4-11 2 16,-1 3 2-16,1-3-6 15,4 0-2-15,0-1-15 16,0-3 3-16,0 4 4 0,0 7-5 16,0 4 0-16,0 0-1 15,0 12 2-15,0-5-5 16,0 8 1-16,0-3-1 15,0 14 1-15,0-3 5 16,0 7 1-16,0-4-5 0,0 12 0 16,0-8-8-16,-4 4-3 15,4 0-4-15,0-8 1 16,0 1 1-16,0-5 0 16,0-3-25-16,0-7-10 15,0-1-7-15,-4-19 1 16,4 5-9-16,0-20-3 15,0 0-9-15,4-7-3 16,0 11-5 0,0-15 14-16,1 12 46 15,-5-12 47-15,0 7 25 16,0-3-9-16,0 8-4 0,0-1-8 16,4-7-2-16,0 3-21 15,-4 8 7-15,4 4 3 0,-4 4-2 16,0 4 2-16,0 3-7 15,0 4-3-15,0 0-6 16,5 7 0-16,-5 1-3 16,8 3 2-16,1-3-2 15,3 11 0-15,-3-4 3 16,8 15 5-16,-4-8-5 16,8 1 1-16,-4 0-4 15,4 11 2-15,-4-8-6 0,8 8-1 16,-3-11 0-16,-1 3 0 15,-4-3 0-15,0-4 0 16,-4-4 2 0,-1-8 1-16,1 1 1 0,0-8 0 15,-5 0 0-15,1-12 2 16,-1 5-5-16,-4-8-1 16,1 0 0-16,-5-8 0 15,0 8 0-15,0-15 2 16,0 7-3-16,-5-3 0 15,1 3-3-15,0-3-1 16,0 3-1-16,-1 0 0 16,5-7 2-16,-4 4 0 15,4 3-3-15,0 4 2 16,0 4-1-16,4 4-2 0,1 0-11 16,-1 7-2-1,0 4-3-15,0 0 0 16,1 0 0-16,-1 0 0 15,0 4-5-15,0 7-1 0,-4-3-19 16,5-1-7-16,-5 1-32 16,0 7-13-16</inkml:trace>
  <inkml:trace contextRef="#ctx0" brushRef="#br1" timeOffset="249455.4532">21197 14259 176 0,'-4'-11'66'0,"4"11"-36"0,-5 0-9 0,5 0 22 16,-4 0-4-16,4 0 0 15,-4-12-14-15,4 5-2 16,-4-1-14-16,4 1 3 0,0-1 2 16,0 5-3-16,0-1-1 15,0 0 0-15,0 0 1 16,0 0-1-16,0 4-1 16,0 0 1-16,0 4 4 0,0 0 1 15,0 0 0-15,0 0-3 16,0 3 0-16,0-3-3 15,0 7 2-15,0-3-6 16,0 7-1-16,0-4 2 16,0 12 1-16,0-8-1 15,0 7-1-15,0-3 1 16,0 4 1-16,0-4-1 16,0 11 1-16,0-7-2 15,0-1 2-15,0-7 2 16,0 4 2-16,0-4-1 15,-5-3-1-15,1-5-5 0,0-7-1 16,4 0-1 0,0-7 1-16,0 3-4 15,-4-7-2-15,4-1-5 0,-4 1 0 16,4 3-9-16,0 1-2 16,0-1-3-16,0 1-2 15,0 3 7-15,0-4 3 16,0 5-14-16,0 3-5 15,0 0-22-15,0 3-8 16,0 5-12-16,4-4-6 16,0 3-25-1</inkml:trace>
  <inkml:trace contextRef="#ctx0" brushRef="#br1" timeOffset="249936.7623">21171 14384 180 0,'-8'-4'68'0,"8"4"-36"0,-13 0-26 0,9 0 17 15,-4 0-8-15,3 0 2 16,1 4-1-16,0-4-1 16,0 0-7-16,-1 0 1 0,5 0 2 15,0 0 2-15,0 0 3 16,0 0 2-16,5 3 1 16,-1 1-8-16,0 4-2 0,0-5-5 15,1 9-3-15,-1-5-7 16,0 5-1-1,0-1-43-15,1 0-19 16,-1 4-49-16</inkml:trace>
  <inkml:trace contextRef="#ctx0" brushRef="#br1" timeOffset="250459.7018">21562 14135 188 0,'-17'11'71'0,"17"-11"-38"0,-34 11-19 16,26-7 20-16,-1 4-2 16,5-1 1-16,0 1-3 15,-1-1-1-15,10-7-16 16,-1 0 1-16,17-4 0 0,-4 1-7 15,17-5-2-15,17-11-10 16,0 4-4-16,-4 4-42 16,-1 3-18-16,-3 5-56 15</inkml:trace>
  <inkml:trace contextRef="#ctx0" brushRef="#br1" timeOffset="250685.044">21592 14259 272 0,'-13'0'101'0,"13"0"-54"0,-4 4-39 0,-1 3 24 16,10-7-14-16,-1 4 0 15,13 4-8-15,-4-8-4 0,16 4-3 16,18 3 0-16,0-7 0 0,4 4-59 15,21 0-24 1,-4-1-48-16</inkml:trace>
  <inkml:trace contextRef="#ctx0" brushRef="#br1" timeOffset="251121.4797">22186 13776 188 0,'-4'-15'71'0,"-1"11"-38"0,5 4-25 0,0 0 16 16,0 8-1-16,0 3 1 15,0 8-5-15,0 15-1 0,0 4-10 16,0 11 1-16,0-8 4 15,0-10-7-15,0 10-1 0,0-7-3 16,-4 11 1-16,0-11-2 16,0 0 2-16,-1 0-18 15,5-4-4-15,0 0-24 16,0-14-10-16,0-1-52 16</inkml:trace>
  <inkml:trace contextRef="#ctx0" brushRef="#br1" timeOffset="251285.4759">22131 13871 248 0,'17'-27'93'0,"-17"27"-50"0,38-15-46 0,-17 4 16 16,9 3-9-16,4-3-3 15,4 0-14-15,4-1-4 16,1 5-88-1,4 3-40-15</inkml:trace>
  <inkml:trace contextRef="#ctx0" brushRef="#br1" timeOffset="251497.5311">22207 14048 276 0,'9'-4'104'0,"8"0"-56"0,12-3-54 0,-12 7 19 15,5-4-10-15,3 4 0 0,5 0-67 16,-1 8-29-16,14 3-11 16,8 0-1-16</inkml:trace>
  <inkml:trace contextRef="#ctx0" brushRef="#br1" timeOffset="252171.0637">22598 14248 212 0,'-22'11'79'0,"22"-11"-42"0,-4 15-12 0,4-7 25 16,-4-4-14-16,4 3-4 16,-4 8-7-16,4-4-2 15,-5 5-12-15,5-5 0 0,-4 0 0 16,4 1-2-16,0-1 0 16,0-4-5-16,-4-3-1 15,4 4-1-15,0-16 1 16,0 8-2-16,0-15 2 15,0-11-4-15,4-1-2 16,0-3-5-16,5 7-2 16,-1 1 5-16,9-5 2 15,5-7 3-15,-1 8 0 0,0 7-3 16,-4 8 0 0,0 11 2-16,-8 0 2 0,-1 4 2 15,-4 11 1-15,1-4-2 16,-5 8-2-16,0 0 1 15,-5 3-1-15,5-3-5 16,-4 0 1-16,0-4 0 16,0-3 2-16,4-5-1 15,0-3-1-15,0-4 3 16,8 0 0-16,1 0-2 16,8-4 0-16,-5 4-1 0,5 0 3 15,0 0 0-15,0 8 1 16,-4-5 2-16,0 9 1 15,-1-5 10-15,-7 8 6 16,-1-3 3-16,-8 7 4 16,4-4-5-16,-9 3-3 15,1 1-6-15,-9-7-2 16,0-1-6-16,-9 0-3 16,5 1-16-16,-9-9-7 15,5 1-36-15,4-15-14 16,4 3-58-1,21-3-53-15,-4 0 68 16</inkml:trace>
  <inkml:trace contextRef="#ctx0" brushRef="#br1" timeOffset="252741.8854">23043 14606 224 0,'-8'-11'85'0,"8"11"-46"0,-9-12-19 0,5 12 27 15,0-11-7-15,0 4-1 16,-1-8-11-16,1-1-3 15,0-6-14-15,0-1-4 0,4-7-1 16,0 7-3-16,8-3 0 16,-4 3-10-16,9 1-3 15,0 3 9-15,4 4 7 16,0 3-2-16,0 9-2 0,0-1-4 16,-4 15-1-16,-1-3-1 15,-7 11 3-15,-5-4 2 16,0 11 2-16,0-3-4 15,-5 7-1-15,1-11-10 16,-4 3-5-16,-1-3-7 16,-4 0-2-16,5-4-6 15,-5-3 0-15,5-1-12 16,-1-11-2-16,1-8-57 16</inkml:trace>
  <inkml:trace contextRef="#ctx0" brushRef="#br1" timeOffset="253175.9798">23417 14293 140 0,'0'0'52'0,"0"0"-28"0,0 11-4 0,0-7 19 16,-4 4-6-16,4-1 0 16,0 5-7-16,0-1-4 15,-5 8-12-15,5-4 2 0,0 4 4 16,0-4 1-16,-4 4-1 0,4-8-2 16,0 0 1-16,0-3 1 15,0-8-1-15,0 0-1 16,0-8 1-16,0-3-2 15,4-8 0-15,1 4-10 16,3-8-1-16,1 5-4 16,-1-1 0-16,1 4 0 15,3 3-2-15,-3 5 0 16,-1 7 3-16,1 0 0 16,-1 11 3-16,1 0-1 0,-1 12 2 15,1-4-22 1,-1 11-7-16,1-7-36 15,-1-1-15-15,1-7-50 16</inkml:trace>
  <inkml:trace contextRef="#ctx0" brushRef="#br1" timeOffset="253691.1248">23727 14248 248 0,'0'0'93'0,"0"0"-50"0,-4 22-39 15,4-22 19-15,-5 16-7 16,1-5 3-16,0 11-1 15,0-3 0-15,-1 8-9 16,1-5 1-16,0 1 3 0,0 0-3 16,4-8 2-16,0 0 2 15,0-8 1-15,0 1-2 16,0-16 2-16,0 1-4 16,0-12-1-16,0-4-4 15,4-18-1-15,0 7-3 16,13-19 1-16,4-22-7 0,0 11 1 15,-4 18-1-15,5 5 2 16,-5 18-4-16,4 16 2 16,0 18 2-16,5 15 1 15,-9 12 1-15,-5-4 0 16,1-4-3-16,0 19 2 16,-5-4-10-16,1 1-5 15,-5-5-19-15,0 1-7 16,0-8-5-16,-4-4-1 15,0-8-24-15,-4-6-9 16,0-5-8 0</inkml:trace>
  <inkml:trace contextRef="#ctx0" brushRef="#br1" timeOffset="253851.1156">23727 14342 284 0,'12'0'107'0,"-12"0"-58"0,60-7-40 16,-52 7 25-16,18-4-21 16,16-4-7-16,-3 1-42 15,3 3-18-15,-17 4-75 16,-3 0-29-16</inkml:trace>
  <inkml:trace contextRef="#ctx0" brushRef="#br1" timeOffset="254543.2135">19597 13603 160 0,'8'-60'63'0,"-8"44"-34"0,0 5-16 0,0 11 17 16,0 0 0-16,0 4 4 15,0 22-16-15,-4 8-6 16,0 19-7-16,-1 19-4 0,1 30 2 16,0 7 4-16,-5 4 4 15,5 12-4-15,0-5 1 16,4 5-3-16,0-27 0 0,4-8-3 16,0-7 1-1,5-15-13-15,-1-15-6 0,5-12-38 16,-4-10-17-16,3-9-29 15</inkml:trace>
  <inkml:trace contextRef="#ctx0" brushRef="#br1" timeOffset="255519.5364">19525 13554 176 0,'0'-11'68'0,"4"7"-36"0,4 0-31 16,-3 0 14-16,7 0 1 15,9 4 2-15,5 0 4 0,16 4 3 16,5 4-13-16,4-4 4 0,8-1 4 16,1-6 0-16,4-1 0 15,-1-4-8-15,9 1-5 16,13-1-2-16,13-3-1 15,0-8 0-15,-1 4 2 16,9-12-3-16,9 9 0 16,4-1 5-16,-13-4 5 15,-4 4-5-15,0 0 0 0,8 8-2 16,5 7 1 0,-5-7-4-16,-12 3 0 0,3 5 1 15,10 3 0-15,-1 0 2 16,5 0 3-16,-18 0-2 15,-7 3-2-15,-1 5 0 16,-9 3-1-16,1 1-2 16,-5-9 1-16,1 5-2 15,-5 3-1-15,-4-7 1 16,-9 0 1-16,-8 0-3 16,0-1 0-16,4 5-1 15,0-4 0-15,1-1 4 16,3 5 1-16,1 0-4 15,-1-1 1-15,-4 1 0 16,0-5 0-16,-8 1 0 16,-5 0 2-16,1-4-1 0,-5 4-1 15,0-4 1-15,-4 3 1 16,0-3-1-16,-4 0-1 16,0 0 1-16,4 0 1 15,-5-7 1-15,1 3 1 16,0 0-5-16,-1-3 1 15,1-1 0-15,0 1 2 16,-5 3-1-16,1-4 2 16,-1 5-4-16,1-1 0 15,-9 0 3-15,4 0 1 16,0 4 3-16,-8 0 1 0,0 0-1 16,-5 0 1-16,5 4-2 15,-5-4 0 1,1 4-6-16,-5 3 1 15,0 5 2-15,1-1 3 16,-1 4 0-16,0 8 2 0,0 3-2 16,5 1 2-16,-1 7-2 15,1 3 2-15,-5 8 0 16,4 8 1-16,1 0 2 16,-1 11 1-16,1 0 3 15,4 12 2-15,-1-16-3 16,1 0 2-16,-4 5-6 0,-1-9-3 15,1-3-3 1,-1 0-3-16,1-12 3 0,-5 5 0 16,0-5-1-1,-4-3-30-15,-4-1-16 16,-5-6-13-16,1-9-5 16,-1 1-21-16,5-12-10 15,0 0-60 1</inkml:trace>
  <inkml:trace contextRef="#ctx0" brushRef="#br1" timeOffset="256928.9654">19542 14942 180 0,'0'0'68'0,"0"0"-36"0,0-4-22 16,0 4 20-16,4-4-5 15,0 0 3-15,5 1-3 16,-5-1 0-16,13 0-14 15,-5 4-4-15,18 0-1 0,21 0-3 16,4 0 0-16,5 4 1 16,-1-4 0-16,-4 0 4 15,-16 0 5-15,-10 0-1 16,22-4 3-16,-4 4-2 0,21-7 0 16,34 3-7-16,-9 4-2 15,-12-8 0-15,-1 5 0 16,-3 3-5-16,8-8 1 15,0 4 2-15,4 4 1 16,-9-7 3-16,-8 3 1 16,1 4-3-16,-1-8-1 15,0 5-1-15,4 3 1 16,1 0 0-16,3-8 3 16,-7 4-3-16,-6 1 0 15,-7-1 1-15,-1 0 0 16,5 0-2-16,0 0-2 15,8 4 1-15,-4 0-1 16,4 4 0-16,-4 0 2 16,-9 0-3-16,-4 0 0 0,1-1 1 15,3-3 0-15,-4 0 2 16,9 0 1-16,4 4-4 16,-5 4 1-16,5-8 0 15,-4 0 0-15,-9 0 0 16,-17 0 2-16,-8 0 1 15,13 0 3-15,-5 0-5 16,13-8-1-16,17 4-2 16,-5 4 0-16,-3 0 2 15,-1 0 0-15,-4-3 2 16,-4-1 3-16,-4 4-4 0,-9-4-1 16,0 0 2-16,1 0 1 15,-1 1-1-15,-13 3-2 16,-4 0-2-16,9 0 1 15,-4 0 1-15,12 0 0 16,13-4 2-16,0 0 3 16,-5 0 4-16,-16 4 2 15,-4 0-5-15,-1-3-2 16,1 3-2-16,-1-4-2 16,9 0 1-16,-4-4-1 15,-5 8-3-15,1 0 2 16,-5-3 3-16,-4 3 1 15,-4 0-1-15,4 0 1 0,-5 0 0 16,5-4 1 0,-4 0-2-16,0-3 1 0,-1 3-2 15,1-4-1-15,-4 5 1 16,-1-1 1-16,1 0-1 16,-1 4-1-16,1-8-17 15,-5 5-9-15,0 3-33 16,-4 0-12-16,0 0-69 15,-4-8-52 1,-5-3 80-16</inkml:trace>
  <inkml:trace contextRef="#ctx0" brushRef="#br1" timeOffset="318663.501">623 12962 140 0,'0'3'55'0,"0"9"-30"0,0-1-10 0,0 8 20 0,0 4-6 15,0 3-2-15,0 8-9 16,-4 11-3-16,0 12-9 16,-1-1 0-16,1 8 1 0,0 1-3 15,0-5-3-15,-1-4 0 16,5-6-1-16,0-9 2 16,0-3 1-16,0-16-1 15,0 1 1-15,0-19-26 16,0-4-10-16,0-27-69 15</inkml:trace>
  <inkml:trace contextRef="#ctx0" brushRef="#br1" timeOffset="318891.4717">555 13060 192 0,'0'-19'71'0,"4"19"-38"0,-4-8-23 0,5 5 20 16,-1-5-14-16,9 4-1 16,4-7-11-16,8-4-3 15,22 4-1-15,-5-5 2 0,9 1 1 16,0 4-1-16,-8 0 1 16,-1-1-64-1,0 5-72-15,-12 3 27 16</inkml:trace>
  <inkml:trace contextRef="#ctx0" brushRef="#br1" timeOffset="319099.5228">627 13429 212 0,'17'-26'82'0,"-8"15"-44"0,12-8-38 16,-12 15 16-16,3 0-11 16,9-7-1-16,9 11-20 0,4 0-7 15,0 0-70-15,0 0-31 16</inkml:trace>
  <inkml:trace contextRef="#ctx0" brushRef="#br1" timeOffset="319534.1961">1018 13482 192 0,'-9'11'71'0,"9"1"-38"0,-4-1-21 0,4-3 21 0,-4 3-17 15,-5 8-4 1,5 3-9-16,0-3-3 0,0 0 0 16,-1 0 2-16,1-4 1 0,4 4 3 15,0-8 3-15,0-7 0 16,0-4 0-16,0-4-3 16,4-15-1-16,1-7-3 15,3-15-2-15,1 3-2 16,3 0-1-16,-3 8 2 15,4 4 0-15,-1 10 1 16,1 13 2-16,0 10 1 16,-5 8 3-16,1 8-1 0,-1 11 2 15,1 0-4-15,3 4-2 16,-3 3 0-16,-1-7 1 16,5-8-25-16,0 1-10 15,-5-5-58 1,9-3-50-16,5-7 49 15</inkml:trace>
  <inkml:trace contextRef="#ctx0" brushRef="#br1" timeOffset="319880.1671">1574 13659 272 0,'-9'8'104'0,"-3"-8"-56"0,-1 0-30 15,4 0 28 1,-3 0-20-16,-1-8-7 0,-4-3-7 16,0 0-1-16,0-4-6 15,0-12-5-15,0 1-3 0,0-4-1 16,9 0 3-16,8 3-2 16,4-11-1-16,9 8 3 15,-1 0 0-15,5 11-2 16,0-3 0-16,5 14-3 15,-5 16 1-15,-5 3 3 16,-8 8 3-16,1 7 0 16,-10 4-1-16,-3 1-2 15,0-5 1-15,-5-3-23 16,0-1-12-16,0-7-14 0,5-7-7 16,4-12-55-1</inkml:trace>
  <inkml:trace contextRef="#ctx0" brushRef="#br1" timeOffset="320196.2415">1786 13022 236 0,'-4'-23'88'0,"0"23"-48"0,4-3-25 15,0 3 30 1,0 22-19-16,0 1-11 16,0 3-8-16,0 12-4 15,0 0-3-15,0 15 3 0,0 7-2 16,0 4-1-16,4-4-2 15,-4 1-1-15,0-5-40 16,0-7-17-16,0-7-57 16</inkml:trace>
  <inkml:trace contextRef="#ctx0" brushRef="#br1" timeOffset="320376.453">1676 13290 248 0,'0'30'93'0,"4"-19"-50"0,5-11-33 0,-5-7 25 16,9 3-17-16,12-7-2 15,-4 3-12-15,22 8-3 16,8 8-1-16,8 3-64 0,-8 0-27 16,-4 1-20-16</inkml:trace>
  <inkml:trace contextRef="#ctx0" brushRef="#br1" timeOffset="320842.6947">2126 13358 208 0,'0'7'79'0,"8"-18"-42"0,1 11-32 0,-5 4 19 15,9-8-11-15,8 4 0 16,0 0-9-16,0 0-3 16,9 0-1-16,0 4-14 0,21-8-3 15,-9 4-84-15</inkml:trace>
  <inkml:trace contextRef="#ctx0" brushRef="#br1" timeOffset="321036.7372">2138 13708 220 0,'-4'8'82'0,"8"-16"-44"0,26-10-27 0,-17 10 21 16,4 4-13-16,4-18-3 15,13-1-31-15,9 4-13 16,12 4-83-16,4 0-35 15</inkml:trace>
  <inkml:trace contextRef="#ctx0" brushRef="#br1" timeOffset="322896.1051">2754 12992 152 0,'-4'15'57'0,"-1"-11"-30"0,5 3-32 16,0 8 47-1,0 4-16-15,5 11-3 16,-1 4-5-16,4 19-10 16,5-4-1-16,-4 8 0 0,-1 11 1 15,1-4 0-15,-9 0-4 16,4-4-3-16,0-3 0 16,0-8-1-16,1-8-29 15,-5-7-10-15,0-11-58 16</inkml:trace>
  <inkml:trace contextRef="#ctx0" brushRef="#br1" timeOffset="323139.7406">2707 13052 220 0,'9'0'82'0,"-14"0"-44"0,18 0-25 0,-9 0 22 15,5-7-18-15,4 3-5 16,-1-7-7-16,10 3-2 16,-5 4-1-16,8 4-2 0,1-7 1 15,3 3 1-15,1 4 1 0,4 0-28 16,0-8-105 15,4 1-23-31,-8-1 76 0</inkml:trace>
  <inkml:trace contextRef="#ctx0" brushRef="#br1" timeOffset="323317.8943">2839 13388 196 0,'-9'4'74'0,"5"-12"-40"0,4-3-20 15,0 7 22-15,0 0-14 0,4-7-4 16,5-8-11-16,4 8-5 15,4-1-1-15,4 9-17 0,13 3-6 16,4-8-84 0</inkml:trace>
  <inkml:trace contextRef="#ctx0" brushRef="#br1" timeOffset="323798.5286">3187 13441 220 0,'-17'0'85'0,"8"7"-46"0,1 1-28 0,4-1 23 0,-5 5-14 15,1 6-1-15,-1 5-9 16,5 0-4-16,-5 3-3 15,5 1 0-15,-4 3 2 0,-1 4-2 16,1-12 0-16,-5 1 1 16,9-4 0-16,-5-12 4 15,1-7-4 1,8-7 0-16,0-8-2 16,8-12 1-16,5-18-4 15,8-8 0-15,-4 4-1 16,4 4-2-16,1 7 0 15,-1 12 3-15,4 7-2 16,-3 11 1-16,-1 16 2 16,-8 15 2-16,4 11-1 0,-5 11 2 15,1-4-2-15,0 8-1 16,-1 0 1-16,1-11 1 16,0 0-1-16,-5 7 2 15,1-11-18-15,-5-4-6 16,0-15-26-16,-8-3-7 15,-4-16-56 1</inkml:trace>
  <inkml:trace contextRef="#ctx0" brushRef="#br1" timeOffset="323962.5683">3132 13667 252 0,'8'-11'93'0,"1"3"-50"15,8 4-35-15,-5 4 21 0,1-7-20 16,8 3-6-16,5 4-21 16,-9 0-6-16,17 11-92 15,0 1-38-15</inkml:trace>
  <inkml:trace contextRef="#ctx0" brushRef="#br1" timeOffset="324276.7013">3526 13788 248 0,'-25'7'93'0,"8"-18"-50"0,-4-12-28 0,12 8 24 15,1 0-15-15,-1 0-3 16,5 0-10-16,4-8-3 16,0 4-4-16,9 4-3 0,3 4 0 15,1 11-1-15,4 0 0 16,0 4 0-16,0 3 0 15,0 5 0-15,-9 3 2 16,-3 4 3-16,-1-1 2 16,-4 5-1-16,-4 0 1 15,-1-4-2-15,-3-4 2 16,-9-4-9-16,4-3 0 16,1-8-22-16,-1 0-7 15,4-12-35-15,1 1-15 0,8 0-34 16</inkml:trace>
  <inkml:trace contextRef="#ctx0" brushRef="#br1" timeOffset="324668.859">3700 13546 224 0,'-8'15'85'0,"0"-7"-46"0,8 3-26 16,0-3 24-16,0 3-15 0,0 0-2 15,0 4-1 1,-5 4 0-16,5-4-10 0,0 8-1 0,0 0 2 16,0-4-2-16,5-1 1 15,-5 1 3-15,0-7 3 16,0-1-6-16,0-11-3 16,0-8-3-16,0-7 0 15,4-7-2-15,4 3-1 16,-4 0-2-16,9 4-1 15,0 0-1-15,4 3 0 16,0 9 3-16,0 3 2 16,0 0 0-16,0 11-1 15,0 0 1-15,-4 4 1 0,-9 4-1 16,4 0-1-16,1 4 1 16,-1-4-1-1,1 7-29-15,-1-3-13 16,-4 3-27-16,5-7-9 15,-1 0-38-15</inkml:trace>
  <inkml:trace contextRef="#ctx0" brushRef="#br1" timeOffset="325342.5224">4078 13433 224 0,'-12'-4'85'0,"7"12"-46"0,1-1-32 16,0 1 18-16,0 11-4 0,-1-8-1 16,5 12-4-1,0 7 0-15,-4 0-9 0,4 0 0 0,0 8 3 16,-4-4-4-16,4-4 2 16,0 0-5-16,0-3-2 15,0-8 0-15,0-4 1 16,0-4-1-16,0-3-1 15,0-8-2-15,0-8 1 16,-4-7 1-16,4-4 2 16,0 0-3-16,0-7-2 15,0 3 2-15,0-7 0 16,0-4 3-16,4-4 1 16,0 4 5-16,9 4 5 15,-5 4-5-15,5 3-2 16,0 1-1-16,4 10 1 0,8 5-3 15,-12 7 0-15,-5 11 1 16,-3 8 0-16,-5-8-2 16,0 12-2-16,0-4-2 15,-5 11-1-15,1-4-18 16,0-3-9-16,4-4 2 16,0-4 2-16,4-4 10 15,5-3 5-15,3 3 4 16,5-7 5-16,5 3 10 15,-1 1 4-15,0-1 3 16,0 5 4-16,0 3 9 16,-4 0 4-16,-4 4 1 0,-4 0 0 15,-5 3-7-15,-13-7-2 16,-3 8-2-16,-10 3 1 16,-7 1-9-16,-1-1-3 15,-4 1-6-15,0-9-4 16,0-6-5-16,-4-12 0 15,8-12-27-15,9-6-9 16,4-9-22-16,13-3-6 16,8 0-52-1,5 7-60-15,3-33 58 16</inkml:trace>
  <inkml:trace contextRef="#ctx0" brushRef="#br1" timeOffset="325824.2336">4605 13354 160 0,'0'-23'60'0,"0"1"-32"0,4-1-2 0,-4 19 25 16,0 4-16-16,0 8-7 15,4 11-6-15,0 3-2 16,1 5-11-16,-1 14 6 0,0 8 2 16,0 0-7-16,1 0-3 15,-1 4-4-15,0-4-3 16,0 0 1-16,-4 8 1 0,0-4-36 15,0-12-17 1,0-3-29-16,-4-16-13 16,0-10 3-16</inkml:trace>
  <inkml:trace contextRef="#ctx0" brushRef="#br1" timeOffset="325972.2331">4498 13599 264 0,'13'23'101'0,"-9"-23"-54"0,13 11-37 16,-8-7 25-16,8-4-17 0,13 0-4 16,4 0-20-16,21 7-7 15,13-3-119-15,-5 15-53 16</inkml:trace>
  <inkml:trace contextRef="#ctx0" brushRef="#br1" timeOffset="327447.6628">5152 13169 180 0,'-4'-11'68'0,"0"3"-36"0,4 4-26 0,0 4 17 0,0 12-10 16,0-1 0-16,4 4-3 16,0 15 1-16,0 8-6 15,1 19-1-15,-1-1 0 0,0 12-2 16,0 4 1-16,1-8 0 15,3 0 1-15,-8-4-27 16,4-7-9-16,1-4-66 16</inkml:trace>
  <inkml:trace contextRef="#ctx0" brushRef="#br1" timeOffset="327671.6992">5161 13101 212 0,'-13'0'82'0,"13"0"-44"0,-4-4-22 0,4 4 22 15,0 0-14-15,0-3-1 16,8-1-11-16,5 0-3 16,8 0-5-16,0 1-1 0,13-1 1 15,9 4-2-15,-1 0-2 16,1 4 1-16,-1 3 1 15,1 1-21-15,-10-1-7 16,-3-3-58-16</inkml:trace>
  <inkml:trace contextRef="#ctx0" brushRef="#br1" timeOffset="327956.3086">5212 13456 212 0,'-5'4'79'0,"5"-4"-42"0,0 3-28 15,0 5 19-15,5-4-12 16,3 3-4-16,5-7-5 0,4 0 0 15,12 0-4-15,5-7-2 0,9 3 0 16,-1-7-48-16,1-1-20 16,3 5-32-1</inkml:trace>
  <inkml:trace contextRef="#ctx0" brushRef="#br1" timeOffset="328362.2853">5721 13418 200 0,'-9'4'74'0,"1"7"-40"0,-1 19-22 15,5-11 21-15,0 4-13 16,0 7-3-16,-1 8-4 16,-3 3-1-16,4 1-6 15,0-5 5-15,-1-6 2 0,1-1-2 16,0-11 1-16,4-4 2 15,0-8 1-15,0-14-6 16,0-8-1-16,0-16-4 16,8-6-3-16,-3-12-3 15,3-4-1-15,0 4 2 16,1 0 0-16,-1 0-2 16,5 11 2-16,0 12 1 15,0 7 0-15,-1 15-3 16,5 12 2-16,-4 10 3 0,0 13 1 15,0 14-1-15,-1 0 1 16,1 4-4-16,0 0 0 16,4 4-8-16,-4-12-4 15,-5 8-40-15,-4-7-15 16,0-1-51 0</inkml:trace>
  <inkml:trace contextRef="#ctx0" brushRef="#br1" timeOffset="328558.2666">5708 13610 256 0,'0'38'96'0,"4"-42"-52"0,5-7-25 15,-5 11 29-15,5-11-26 16,8-4-9-16,4 3-74 15,9 1-32-15,12 3-27 16,5 1-9-16</inkml:trace>
  <inkml:trace contextRef="#ctx0" brushRef="#br1" timeOffset="330476.4222">9393 9458 284 0,'-60'-23'107'0,"47"4"-58"0,-4-7-59 15,0 15 14-15,-4 3-19 16,-13 4-2-16,-4 16 1 16,-21 22 5-16,-26 22 6 15,-4 8 3-15,-1 38 4 0,-7 11-3 16,-9 0 0-16,-9 0-1 16,5 20 0-16,12 6 2 15,5 4 2-15,8 16-3 16,0 3 0-16,4 0 1 0,9 8 0 15,4 7 0-15,5-3 0 16,16-16-3-16,9-3 2 16,33-16 1-16,10-11 0 15,20-22 0-15,9-8 2 16,9-11-1-16,3-23 2 16,14-7 2-16,25-5 2 15,21-18-1-15,4-11-1 16,5-8-3-16,25-11-2 15,4-8 9-15,-8-22 4 0,4-8 0 16,13-19 0 0,-9-11 1-16,-8-4 2 15,-13-15-5-15,4-8-1 0,-8-14-4 16,-8-12-1-16,-14 0 5 16,-16-15 4-1,-18-19-1-15,-16-4 0 0,-13-18-3 16,-13-19-1-16,-8 11-5 15,-13 0-3-15,-17 15 0 16,-13 3 1-16,-21 20-17 16,-8 30-4-16,-13 11-46 15,-17 15-18-15,-26 23-47 16</inkml:trace>
  <inkml:trace contextRef="#ctx0" brushRef="#br1" timeOffset="334742.7822">555 14576 156 0,'0'7'57'0,"-4"-7"-30"0,4 12-18 0,0-8 16 0,-4 7-1 16,4 4 3-16,0 8-9 16,0 14-3-16,0 1-8 15,0-4 2-15,-5-4 1 0,5 4 1 16,-4 0 3-16,4-4-5 16,0-3-3-16,0-5-1 15,0-7-1-15,0-3 0 0,0-12 0 16,0-8-2-16,4-15 1 15,1-7-2-15,3-15-1 16,-4-8-4-16,9 0 0 16,0-3 0-16,0 3-1 15,-1 12 1-15,1 14 3 16,0 5 0-16,-5 14 1 16,1 8-3-16,4 19 2 15,-9 3 1-15,0 1 0 16,0 4 2-16,1 6 1 15,-1-6-1-15,0-4-2 16,0-5 1-16,1-14-1 16,-1-8 2-16,-4-7 1 0,4-8-1 15,-4-7-2-15,17-8 1 16,0 0-1-16,4 7-3 16,0 5 0-1,9-1-1-15,-9 16 3 16,1 7 0-16,-10 11 3 0,5 8 1 15,-4 15 3-15,0-4-3 16,-5 15 0-16,1-3-3 16,-1 3-1-16,5 0-19 15,4-3-7-15,-4-1-28 16,-1-7-10-16,1-4-28 16</inkml:trace>
  <inkml:trace contextRef="#ctx0" brushRef="#br1" timeOffset="335236.9352">1162 14840 192 0,'0'-8'74'0,"0"8"-40"0,-4 8-27 0,4-4 18 16,0 3-9-16,0 5 1 16,-4 3-6-16,-1 15-1 15,1 4-6-15,0 4-1 0,0-5 3 0,-1 1-1 16,5-3 0 0,-4-5 1-16,4-7 1 15,0-4 8-15,0-15 2 0,0-8 0 16,0 1 0-16,0 3-9 15,0-22-5-15,0 3-2 16,4-11 1-16,1 4-3 16,3-12-2-16,-4 8-1 15,5 1 0-15,-1 10 3 16,5-3 2-16,0 7-2 16,0 15-2-16,-1 0 2 15,5 15 2-15,-4-3 2 16,4 18 1-16,9 16-5 15,-9-4 1-15,4 3 0 0,-4 8 0 16,0-11-9-16,-5 0-4 16,1-8-20-16,-9-11-8 15,1-4-21-15,-1-4-9 16,0-11-19 0</inkml:trace>
  <inkml:trace contextRef="#ctx0" brushRef="#br1" timeOffset="335418.9498">1188 14983 272 0,'0'-3'104'0,"0"3"-56"0,8-4-36 0,-8 4 24 0,4 0-21 16,1 0-8-16,7 0-12 15,1 0-5-15,21 7-74 16,9 12-33-16,3 8 8 15,-8 3 9-15</inkml:trace>
  <inkml:trace contextRef="#ctx0" brushRef="#br1" timeOffset="339321.0119">1689 14938 176 0,'-9'-4'68'0,"5"-3"-36"0,0-1-11 0,-1 1 22 16,1-5-4-16,0-3 2 16,4 4-25-16,0-19-12 15,4 3-3-15,5-3-2 0,8 4 1 16,4-1-3-16,8 9 2 15,1 6-1-15,4 8 0 16,0 4 2-16,0 12 0 0,-13-1 2 16,-8 4 1-16,0 4-1 15,-13 4 1 1,-9 3-2-16,1 4 2 0,-9 0-2 16,-9 1 2-16,5-9-2 15,0-7 2-15,0 0-7 16,-1-3 1-16,1-9-19 15,8-3-6-15,1-3-20 16,3-9-10-16,1 1-38 16</inkml:trace>
  <inkml:trace contextRef="#ctx0" brushRef="#br1" timeOffset="339532.9772">1964 14727 196 0,'17'38'74'0,"-12"-27"-40"0,3 11-20 0,-8-6 20 16,4 2-11-16,1 13-3 15,-1-5-9-15,0 4-3 16,5 0-4-16,-5 1-3 0,0-1 0 16,5-4-6-16,-1 0-1 15,-4-7-41-15,1-7-19 16</inkml:trace>
  <inkml:trace contextRef="#ctx0" brushRef="#br1" timeOffset="339832.8059">1604 14335 224 0,'-5'7'85'0,"5"-3"-46"0,0 0-26 15,0-4 24-15,0 3-12 16,5 1-3-16,-1 0-6 16,4-4-2-16,5-4-8 15,0 0-4-15,12 1 1 0,5-1 0 0,8 0 1 16,5 4-5-1,8 0 1-15,4 0-29 16,-9 0-10-16,1 0-47 16,0 0-62-16,-17-4 39 15</inkml:trace>
  <inkml:trace contextRef="#ctx0" brushRef="#br1" timeOffset="339952.8046">1935 14203 220 0,'-26'-8'82'0,"14"8"-44"0,16 0-27 0,-4 0 23 16</inkml:trace>
  <inkml:trace contextRef="#ctx0" brushRef="#br1" timeOffset="340192.8462">1905 14199 416 0,'13'4'22'0,"4"-1"-12"15,4 5-5-15,4-1 1 0,1 1-1 16,8-1 0-16,-9-3-3 15,5 4 1-15,-5 3 2 16,-3-7 2-16,-5 3 5 16,4 5 5-16,-8-1 0 15,-5 0 1-15,-8 4 4 0,0 4 1 16,-8 0-6 0,-5 0 0-16,-8-4-10 15,-1 4-2-15,1-8-3 16,0 1 1-16,0-1-22 15,8-11-9-15,5 11-46 0,8-7-17 16,8 4-52 0</inkml:trace>
  <inkml:trace contextRef="#ctx0" brushRef="#br1" timeOffset="340688.3305">2380 14817 192 0,'-4'0'71'0,"0"0"-38"0,0 0-19 0,4 0 22 15,0 0-9-15,0 0-3 16,0 0-8-16,8-3-2 16,9-1-8-16,13 0-4 0,8 0 1 15,9-3-2-15,-1 3-1 16,1 4-13-16,0 0-6 15,-5 0-65 1,-16 7-63-16,-1 1 46 0</inkml:trace>
  <inkml:trace contextRef="#ctx0" brushRef="#br1" timeOffset="340900.3308">2393 15112 260 0,'-8'-8'96'0,"8"4"-52"0,4 0-29 16,0 4 26-16,5 0-22 15,3-7-5-15,14 7-9 16,12 0-2-16,0 4-1 16,9-4-4-16,4 7-1 0,0 1-47 15,-17-4-21-15,-5-1-50 16</inkml:trace>
  <inkml:trace contextRef="#ctx0" brushRef="#br1" timeOffset="342174.7576">3263 14550 180 0,'0'-8'68'0,"5"8"-36"0,-5 11-22 16,0-11 20-1,0 23-14-15,0 11-3 0,-5 4-4 16,5 3-5-16,-4-3-3 0,4 0 0 16,0-1-1-16,0-3 2 15,0 4-1-15,0-15 2 16,0-1-15-16,0-7-5 15,0-3-81 1</inkml:trace>
  <inkml:trace contextRef="#ctx0" brushRef="#br1" timeOffset="342384.4772">3212 14493 156 0,'-4'-4'57'0,"0"0"-30"0,12 4-5 15,-3 0 23-15,7-3-12 16,1-1-1-16,-4 0-17 16,8 0-4-16,4-3-7 15,0-1-3-15,0 1 2 0,5 3-2 16,8 4-1-16,-9 0-48 16,1 11-20-16,8 1-30 15</inkml:trace>
  <inkml:trace contextRef="#ctx0" brushRef="#br1" timeOffset="342593.9466">3285 14817 180 0,'4'-3'68'0,"-4"3"-36"0,4 0-31 0,0 0 16 16,5 0-13-16,3 0-5 16,5 3-15-16,5 1-7 15,3 0-54-15,1 3-25 16</inkml:trace>
  <inkml:trace contextRef="#ctx0" brushRef="#br1" timeOffset="343030.8131">3705 14908 200 0,'-9'0'77'0,"5"4"-42"0,-21 7-19 16,16-4 22-16,1 5-20 15,3 3-5-15,-3 0-2 16,-1 8 0-16,1-1-5 15,-1 1 0-15,1-1 1 0,-1 1-1 0,5-8-1 16,0-3-1 0,0-5 0-16,4-11-2 15,0-7 1-15,4-12-4 16,4-7 0-16,9-8-10 0,0 1-3 16,5-1 2-16,-1 0 3 15,4 4 5-15,-8 8 4 16,4 3-1-16,1 12 0 15,-1 7-1-15,0 8 0 16,-4 7 6-16,4 12 2 16,-12 11 0-16,4 0-1 15,-1 0-3-15,5 4-2 16,-4 7 3-16,0-11 0 16,-5 0-4-16,1-4-1 0,-5-4-28 15,-4-7-12 1</inkml:trace>
  <inkml:trace contextRef="#ctx0" brushRef="#br1" timeOffset="343198.8142">3705 14972 212 0,'-5'-11'82'0,"5"3"-44"0,5-3-29 16,-1 7 22-16,9 4-21 15,8 0-7-15,4 4-30 0,5 3-12 16,8-3-60-16,-8 4-23 16</inkml:trace>
  <inkml:trace contextRef="#ctx0" brushRef="#br1" timeOffset="343525.337">4112 15161 296 0,'-17'-19'112'0,"9"7"-60"0,-9-14-45 0,8 11 23 15,1-4-21-15,4-4-4 16,4-7-6-16,4 4-1 16,4 3 2-16,5 4-3 0,0 4 2 15,4 8 1-15,-5 7 0 16,5 7 0-16,-4 5 0 15,0-1 0-15,-9 0 2 0,0 1 1 16,-4 6 1-16,0 1-2 16,-4 0-2-16,-4 4 1 15,-1-12-1-15,5 0-16 16,-5-3-6-16,-8-4-22 16,5-8-8-16,3 0-54 15,5-11-34 1,4-8 62-16</inkml:trace>
  <inkml:trace contextRef="#ctx0" brushRef="#br1" timeOffset="343900.2733">4350 14927 152 0,'0'0'57'0,"4"3"-30"0,0 5-14 0,-4 0 17 16,5-1-9-16,-1 1-1 15,0 3 3-15,0 0 3 16,-4 1-14-16,0-1 2 0,0-4 2 16,0 5 7-1,0-12-8-15,0 0-3 16,0 0-7-16,0-12-4 16,5 1 0-16,3-8-1 15,1 0-3-15,3 1 2 16,1 2-1-16,4 5 0 15,-8 11 2-15,8 0 0 0,-5 4 0 16,1 7 0 0,-5 8 0-16,1 8 2 15,-5-1-1-15,0 4 2 0,1 4-2 16,-1-8 2-16,0 5-22 16,5-5-7-16,-5-3-42 15,4-1-17-15,1-10-12 16</inkml:trace>
  <inkml:trace contextRef="#ctx0" brushRef="#br1" timeOffset="344561.1864">4719 14866 184 0,'0'-3'71'0,"0"3"-38"0,0 11-17 0,0-11 24 15,0 11-12-15,0-7-1 16,0 15-10-16,0-8 0 16,0 12-10-16,0-4 2 0,-4 7 4 15,0 12-5-15,-1-16-2 16,5 1-1-16,-4-4 1 16,0 0-3-16,-5-8 0 15,9 0-1-15,0-11 1 16,0 0 0-16,-4-18 1 15,4 2-5-15,0-21 1 0,0 7 0 16,4-8 0-16,5 4-3 16,-1 0 0-16,-3 8-1 15,12 3 3-15,-5 0 0 16,10 8 3-16,-5 4 1 16,4 7 1-16,-4 0 4 15,0 8 3-15,0 0-6 16,-9 7-1-16,1 1-2 15,-5 6 1-15,0 1-2 16,-4-7-1-16,0-1 1 16,0 0-1-16,0-7-7 0,0 0-3 15,0-1-3-15,9-3 0 16,-5 4 2-16,9 0 5 16,4 0 3-16,0 0 2 15,4 3 1-15,0 4 0 16,0 1 4-16,-4 3 5 15,5 4 15-15,-14 0 7 16,-4-1 1-16,1 5 3 16,-10 3-8-16,-3 1-4 15,-9 3-9-15,-4-4-4 16,-9 5-5-16,4-16-4 16,5 0 0-16,-9-8 1 15,5 1-10-15,-5-12-4 16,5 0-52-16,-1-7-22 15,1-4-53-15,4-8-49 16</inkml:trace>
  <inkml:trace contextRef="#ctx0" brushRef="#br1" timeOffset="346796.2808">5411 14780 132 0,'-4'-42'52'0,"8"27"-28"0,-4 4-22 15,-4 11 12-15,4-8-5 16,0 1 2-16,4 3-4 0,0 0-2 15,5 8-2-15,-1 3 0 0,5 9 0 16,0 2 3-16,0 5 3 16,3 7 5-16,-11 8 1 15,3 3-2-15,-4 12 0 16,1-8-5-16,-5 8-3 16,0 0-2-16,0-11-3 15,-5-1 1-15,1-3 1 16,-4-8-28-16,3-7-11 15,-7-8-53 1</inkml:trace>
  <inkml:trace contextRef="#ctx0" brushRef="#br1" timeOffset="347008.2544">5263 14942 212 0,'8'-8'79'0,"0"4"-42"0,5-7-30 16,-4 11 18-16,16-11-9 16,9 3-1-16,9-3-9 15,8 7-4-15,-1-7-1 16,1 3-4-16,0 5 2 0,0 3-70 16,17 0-69-1,0 3 35-15</inkml:trace>
  <inkml:trace contextRef="#ctx0" brushRef="#br1" timeOffset="347263.6453">6027 14497 124 0,'-26'-12'46'0,"18"9"-24"0,3 25 1 0,1-7 18 15,4 12-13-15,0 10-3 16,0 1-6-16,0 7-3 16,0 1-8-16,0-1-3 0,0 0-1 0,4 1-5 15,1-5 1-15,-1-3-2 16,0-1-2 0,0-3-37-16,1-3-17 0,-1-13-29 15</inkml:trace>
  <inkml:trace contextRef="#ctx0" brushRef="#br1" timeOffset="347471.8347">5891 14516 200 0,'0'-19'77'0,"0"15"-42"0,4 0-19 15,-4 0 22-15,4 1-18 16,13-1-3-16,4 0-9 15,9-3-3-15,4-1-2 0,9 4-5 0,-1 4 1 16,-4-11 1-16,0 11 0 16,1-11-20-16,3 11-9 15,-8-8-80 1</inkml:trace>
  <inkml:trace contextRef="#ctx0" brushRef="#br1" timeOffset="347713.8649">6005 14723 236 0,'-4'4'90'0,"0"-8"-48"0,8 4-40 16,0 0 17-16,9-7-12 15,8 3-4-15,9 4 0 16,4 0 0-16,0-8-1 16,0 8-24-16,-9 0-9 0,5 0-76 15</inkml:trace>
  <inkml:trace contextRef="#ctx0" brushRef="#br1" timeOffset="348192.9611">6460 14897 224 0,'0'11'85'0,"0"0"-46"0,-5 8-32 0,1-8 20 16,0 4-12-16,4 4-1 15,-4 4-4-15,-1 0 1 16,1-1-6-16,0 1-3 0,4-4 1 16,0-4-2-16,0-4-1 15,-4-7 3-15,4-8 0 16,0-3-1-16,0-16 1 16,0-7-2-16,4-12 2 15,4 1-9-15,5-12-1 0,8 4-1 16,0-8 0-16,1 12 5 15,3 7 3-15,1 8-1 16,-1 8-2-16,1 14 4 16,-1 12 3-16,-4 11 3 15,0 15 1-15,-4-4 0 16,5 16 0-16,-10 3-4 16,5 4-3-16,0-7 0 15,-4 3-1-15,0 0 0 16,-5-3 0-16,1-8-29 0,-9-4-10 15,-4 0-32 1,-5-7-12-16,-4-20-5 16</inkml:trace>
  <inkml:trace contextRef="#ctx0" brushRef="#br1" timeOffset="348374.3681">6455 14919 284 0,'0'-7'107'0,"5"7"-58"0,-1 0-40 0,0 7 25 16,4-7-15-16,18 4-3 15,8-4-7-15,8 0-1 16,1 0-5-16,-1 0-2 0,-4 0 0 16,1 0-83-16,-10 15-34 0</inkml:trace>
  <inkml:trace contextRef="#ctx0" brushRef="#br1" timeOffset="351180.8241">542 15560 192 0,'-4'-11'74'0,"0"7"-40"0,4-3-24 0,0 7 20 15,0 0-7-15,0 0 1 16,0 0-7-16,-4 7 0 15,-1 8-10-15,1 8 2 0,0 7 2 16,0 8 0-16,0 7 1 16,-9 8-6-16,4 0-2 15,1 0-2-15,4 3 1 16,4-3-2-16,0-8 2 16,4-3-2-16,0-5-1 0,0 1 1 15,5-11-1-15,8-5 0 16,-5-3 0-16,5-8-51 15,0-3-20-15,0-1-51 16</inkml:trace>
  <inkml:trace contextRef="#ctx0" brushRef="#br1" timeOffset="351587.9823">729 16002 228 0,'-21'-27'88'0,"21"5"-48"0,0-12-31 0,0 26 19 16,0-3-16-16,0-4-5 15,8 3-4-15,14 5 0 16,-1-1-2-16,0 5 2 0,0 3 2 16,5 0 2-16,-5 3 1 15,-8 5 2-15,4 3 1 16,-4 4 1-16,-9 0 0 15,-4 4-2-15,0 0-1 16,-4 4-5-16,-5 7-1 16,-4-7 5-16,1 7 3 15,-1-4-4-15,-4 0 1 16,-9-3-3-16,9 0 0 0,5-4 1 16,-1-1 1-16,4-2-1 15,5-5 1-15,4-4-6 16,13-7-1-16,0-3 0 15,8-1 0-15,13-4-20 16,-4 1-7-16,4-5-52 16,-1 1-24-16,10-4-21 15</inkml:trace>
  <inkml:trace contextRef="#ctx0" brushRef="#br1" timeOffset="351935.9939">1183 16149 308 0,'-17'0'115'0,"17"0"-62"0,-17-8-38 0,9 4 29 15,-1-7-20-15,1-8-3 16,-1-3-15-16,5-1-4 16,-4 0-2-16,8-7-3 0,8 8 2 15,5-1-1-15,0 4-2 16,-5 8-2-16,5 3 1 15,4 4 5-15,4 8 2 16,0 0 0-16,-4 7-2 0,-4 1 3 16,-9 3 0-1,1 4 7-15,-5-1 6 16,0 1-6-16,-9 4-1 16,1-4-5-16,-5 3-3 0,0-3-3 15,-4 0-1-15,0-8-20 16,0-11-8-16,4 0-24 15,5-11-8-15,4-8-76 16</inkml:trace>
  <inkml:trace contextRef="#ctx0" brushRef="#br1" timeOffset="352503.0093">1536 15579 180 0,'21'8'68'0,"-4"3"-36"0,4 4-9 16,-12-4 26-16,-5 5-3 16,4 6 0-16,1 1-10 15,4 7-5-15,-5 0-17 0,5 4 4 0,-9 0 5 16,0-11-10-1,-4 22-4-15,0 27-6 16,0-1-3-16,-4 8 3 16,-9-3 2-16,-4-8-18 0,0-4-8 15,5-23-11-15,-5 1-6 16,4-8-10-16,-8-23-5 16,8-7-68-1</inkml:trace>
  <inkml:trace contextRef="#ctx0" brushRef="#br1" timeOffset="352998.2856">2049 15549 164 0,'-8'0'63'0,"4"11"-34"0,-5 4-12 0,1-3 22 16,-9 7-2-16,8 15 0 16,-4 11-1-16,5 8 0 15,-5-1-19-15,5 5 3 0,8 11 3 16,0-8-6-16,4 4-2 15,0 4-2-15,5 0-1 16,3-4-6-16,1-3-2 16,4-12-2-16,4-8 1 15,1-3-13-15,-10-4-3 16,10-8-58-16,-1-11-25 0,-4-18-39 16</inkml:trace>
  <inkml:trace contextRef="#ctx0" brushRef="#br1" timeOffset="355520.5723">2554 15873 120 0,'-29'19'46'0,"3"-15"-24"0,9 4-6 0,5-8 18 16,-5 7-5-16,8 1 13 15,1 3-10 1,3-3-17-16,1-1-2 0,4 1-2 15,9-8-4-15,8-8 1 16,12 1-5-16,1-5-2 16,4 1 2-16,4 3 0 0,0 5-4 15,-12 3 1-15,-1 3 4 16,-8 9 2-16,-4 3 6 16,-9 4 3-16,-8 7 3 15,-4 4 1-15,-9 0-2 16,-5 1 0-16,1-5-1 15,-9 4 0-15,9-3 0 16,0-1 0-16,8-3-8 0,0-5-5 16,9-3-5-1,8 1-1-15,13-1 2 16,13-12 0-16,8-3-6 0,-4 0-3 16,9-3-43-16,3-24-20 15,5 1-66 1</inkml:trace>
  <inkml:trace contextRef="#ctx0" brushRef="#br1" timeOffset="355819.489">3060 15447 272 0,'4'-4'101'0,"0"12"-54"0,22 11-35 0,-22 0 26 0,8 3-16 16,5 1-2-16,5 18-6 15,7 8-1-15,-7 12-7 16,3-8-2-16,-12 3 0 0,-5 1-2 16,-8 3 1-16,0-3 0 15,0 3 1-15,-8-3-7 16,-1-5-2-16,-8-6-23 15,0-12-6-15,5-8-29 16,-10-3-13-16,14-20-41 16</inkml:trace>
  <inkml:trace contextRef="#ctx0" brushRef="#br1" timeOffset="356243.2585">3582 15968 192 0,'4'7'74'0,"0"-7"-40"0,0 4-29 15,5-4 19-15,8 0-9 16,4 0 0-16,9 0-7 16,4 0-3-16,4 0-2 15,0 0-3-15,0 0 1 0,-4-4-10 16,-8-3-2-16,-5 3-89 16</inkml:trace>
  <inkml:trace contextRef="#ctx0" brushRef="#br1" timeOffset="356467.2575">3709 16168 312 0,'-13'0'115'0,"9"0"-62"0,8 0-55 0,-4 0 20 16,17-4-13-16,13 0-3 15,4 4-1-15,0 0-1 16,0 0 0-16,4 0-14 0,-8 0-3 16,-5 0-44-16,18 0-18 0,-18 0-34 15</inkml:trace>
  <inkml:trace contextRef="#ctx0" brushRef="#br1" timeOffset="356920.6975">4473 15794 208 0,'4'0'77'0,"-8"8"-42"0,13 7-23 0,-5 4 21 16,-4-4-8-16,0 7 0 16,4 9-5-16,-4 3-1 0,4 3-10 15,-4 5-1-15,4-5-1 16,-4 5-6-16,0-1 0 0,0-3-1 16,0 0 2-16,0-8-30 15,0-7-11-15,-4-8-35 16,0-8-14-16,0-14-4 15</inkml:trace>
  <inkml:trace contextRef="#ctx0" brushRef="#br1" timeOffset="357096.6945">4439 15787 256 0,'9'-23'96'0,"-1"12"-52"0,13-8-45 0,-12 11 18 16,-1-3-12-16,5-4-3 15,0 4-1-15,-1 7 1 16,14-7-1-16,-1 3-31 0,9 8-13 16,-4 0-64-1</inkml:trace>
  <inkml:trace contextRef="#ctx0" brushRef="#br1" timeOffset="357292.8441">4528 15998 224 0,'-13'0'85'0,"13"0"-46"0,0-8-39 16,5 8 16-16,-1 0-14 16,4 0-2-16,5 0-4 15,8 0 0-15,9 0-55 16,17 0-25-16,8 8 3 15,-4-4 3-15</inkml:trace>
  <inkml:trace contextRef="#ctx0" brushRef="#br1" timeOffset="357756.7781">5046 15987 260 0,'-8'11'96'0,"-5"-4"-52"0,0 12-36 0,5-7 21 15,-1 3-11-15,-4 4-3 16,5 3-4-16,-1 1-2 16,1 3-5-16,4-7-3 0,-1 4 4 15,1-8 1 1,0-8 4-16,0-7 4 15,-1-3-10-15,5-9-2 16,5-14-2-16,-1-8 0 16,0-4 0-16,5-7 2 15,3-4-6-15,1 4 1 16,4 7 1-16,0 8 1 0,0 11-2 16,0 8 0-1,-4 11 2-15,0 18 0 0,-1 5 1 16,1 7 2-16,-5 12-1 15,1-1-1-15,-1 1 1 16,-3-8-1-16,-1-4 0 16,0 4 0-16,0-4-20 15,1 0-9-15,-1-7-14 16,-4-4-4-16,0-4-25 16,0-4-9-16,-4-19-3 15</inkml:trace>
  <inkml:trace contextRef="#ctx0" brushRef="#br1" timeOffset="357932.7455">5050 16039 260 0,'9'-3'96'0,"-5"6"-52"0,9-6-43 0,-9 3 21 16,4 0-14-16,5-4-4 15,0 4-6-15,-5 0-1 16,14 0 2-16,-5 0-62 0,21 4-24 15,-8-1-14 1</inkml:trace>
  <inkml:trace contextRef="#ctx0" brushRef="#br1" timeOffset="358284.8215">5475 16247 356 0,'-26'-19'134'0,"9"4"-72"0,-12 0-59 16,20 11 26-16,-4-4-22 16,1-3-3-16,3-4-3 15,9-4 1-15,4 8-1 0,1 0-5 16,7-1-2-16,14 1 3 0,-1 3 1 16,1 5 2-1,3 3 0-15,-12 7 4 0,-4 4 2 16,-4 5 2-16,-5 2 2 15,-4 5-5-15,0 0-3 16,-9 3-1-16,1 0 1 16,-5 5-1-16,0-9-1 15,1-7-15-15,-1 0-5 16,-8-7-8-16,-5-12-2 16,1-7-11-16,-1-23-4 15,9-4-72 1,17 1-49-16,13 3 71 15</inkml:trace>
  <inkml:trace contextRef="#ctx0" brushRef="#br1" timeOffset="358822.2385">5725 16062 192 0,'4'4'71'0,"-4"0"-38"0,0 3-23 0,0 1 20 15,0-1-7-15,0 4 1 16,0 1-4-16,-4 22-3 16,0-12-9-16,4 9 4 0,-4-1 3 15,4-4-3-15,0-7-2 16,-5-4 1-16,5-4 3 15,0-11-4-15,0-3 2 16,0-5-7-16,0-15-1 16,0-3-4-16,5-4-1 15,3-4-1-15,1 15 0 16,-5-4 2-16,9 12 0 16,-5-8-3-16,5 15 0 0,0 4 2 15,-1 12 0-15,-3-1-2 16,-1 12 2-16,1-8 1 15,-1 15 2-15,1-4-41 16,8 5-16-16,-4-5-76 16</inkml:trace>
  <inkml:trace contextRef="#ctx0" brushRef="#br1" timeOffset="359556.3011">6209 16070 232 0,'-8'18'88'0,"3"-3"-48"0,1 1-27 0,0-9 22 16,0 4-7-16,-1-7-2 15,1 15-12-15,-4 0-4 16,3 0-6-16,1-4-3 0,4 0 0 16,0 4-1-16,0 0 0 15,0-4 0-15,0-4 0 16,0-3-9-16,0-8-2 16,0-8 1-16,0-7 1 0,-4-8 3 15,0-3 2-15,4-4 2 16,0 3 1-16,0 5 3 15,4-8 1-15,0 3 3 16,5-11 3-16,8-18 0 16,0 11 2-16,0 3 3 15,-5 12 3-15,1 11-7 16,0 8-3-16,-5 7 0 16,1 8 0-16,-1 7-3 15,-4 12-1-15,-4-1-1 0,0 1 1 16,0 3-2-1,0 5 2-15,-4-13-4 0,0 5 0 16,4-4-8 0,-4-4-4-16,4-4 0 15,0-3 2-15,0-8 0 0,0 0 0 16,0 0 1-16,4-4 4 16,0 0 1-16,9 1 3 15,-5-1 1-15,9 8 1 16,0-4 8-16,0 11 7 15,0-4 10-15,-4 8 5 16,0-3 3-16,-9 14 3 16,0-3-7-16,-8 3-3 15,0-3-8-15,-9 3-3 0,5 1-9 16,-9-5-2 0,4-7-2-16,0 0 1 0,0-3-13 15,-8-16-3 1,4 4-16-16,-4-23-4 0,-9-14-49 15,9-1-22-15,8 4-44 16</inkml:trace>
  <inkml:trace contextRef="#ctx0" brushRef="#br1" timeOffset="360068.6757">6875 15726 168 0,'0'-26'63'0,"0"26"-34"0,-4-15-10 0,4 15 21 0,0 11-9 16,0-3-3-16,0 7-1 16,0-4 0-16,0 23-14 15,0-4 8-15,0 12 5 0,0-8-12 16,0 15-2-16,0 22-8 16,0 1-3-16,0-8 0 15,0-22 1-15,0-8-1 16,0-1-1-16,0 9-19 15,0-8-8-15,-4-19-32 16,-4-4-15-16,-5-11-41 16</inkml:trace>
  <inkml:trace contextRef="#ctx0" brushRef="#br1" timeOffset="360248.6144">6701 16024 228 0,'34'12'88'0,"-8"-12"-48"0,12-4-7 0,-25 0 31 16,0 0-24-16,-1 1-8 16,18-1-17-16,-5 0-7 15,18 0-5-15,21 4-27 0,-5 4-11 16,-8 4-110 0</inkml:trace>
  <inkml:trace contextRef="#ctx0" brushRef="#br1" timeOffset="362634.8418">7589 15560 192 0,'4'4'71'0,"-4"0"-38"0,-4 3-12 16,4-7 22-16,-9 8-6 16,1 7 1-16,-5 4-11 0,-4 7-2 15,0 8-14-15,-4 8-4 0,4 11-1 16,0-1-3-16,0-3 0 15,4 8-1-15,5 0-2 16,3-1 1-16,1-3-1 16,8 0 0-16,5-16 0 15,8 1-3-15,8-11 2 16,1-9 3-16,3-10 1 16,5-8-1-16,0-11-2 15,-4-4 3-15,-9-4 0 16,-8-4 1-16,-9-3 0 15,-12-4-5-15,-1 3 1 0,-3-7 4 16,-10 8 2 0,-3 3-2-16,-1 4-1 15,1 0-8-15,4 12-2 16,4-4-31-16,4-1-13 0,9 24-181 31,8-9 108-31</inkml:trace>
  <inkml:trace contextRef="#ctx0" brushRef="#br1" timeOffset="363056.13">8034 16077 248 0,'-17'-7'93'0,"5"-1"-50"0,-5-15-17 0,8 12 31 16,-4-4-19-16,1 0-4 15,-1-15-18-15,9-8-7 16,4-4-6-16,4 1-7 0,4 0 0 16,1 10 2-16,8 5 1 15,4 11 1-15,0 11 0 16,-4 0-3-16,9 16 2 15,-5-1-1-15,4 19-2 16,-3-7 7-16,-10 11 5 16,-3-15 2-16,-5 14 4 15,0-6-1-15,-8 11 0 0,0-16-5 16,-9 5 0-16,-8 3-5 16,0-11 0-16,-1-8-10 15,-3-7-5-15,4-12-27 16,0-3-10-16,8 0-52 15,9-16-20-15,8-7 6 16</inkml:trace>
  <inkml:trace contextRef="#ctx0" brushRef="#br1" timeOffset="363792.7547">8416 15741 220 0,'9'-15'85'0,"-5"15"-46"0,0 12-37 15,-4-1 17-15,5 4-4 16,-1 11 1-16,0 8-2 16,-4-3 1-16,0-1-8 15,0 0 0-15,0 0 0 0,-4 0-3 16,0-3-3-16,-1-5 2 16,1-3 2-16,0-4-4 0,-5-3-3 15,1-9 1 1,-1-6 0-16,1-9-10 0,-1-3-3 15,1-7-4 1,4-9 1-16,-1-6 2 0,5-9 2 16,5 5 5-16,3 11 3 15,5 7 9-15,0 16 5 16,4 14 7-16,4 4 2 16,0 16-5-16,0-1 0 15,-4 1-4-15,0 3 0 16,4 4-1-16,1 0 2 15,-1 0-3-15,-4-12-2 16,-4-3 4-16,-1 0 4 0,1 0 8 16,0-8 5-1,-5-7-1-15,-4-4 0 16,1 0-12-16,-1-15-5 16,0 3-8-16,-4-14 0 0,0-15-11 15,0 7-5-15,0 7-43 16,4-18-16-16,1 11-70 15</inkml:trace>
  <inkml:trace contextRef="#ctx0" brushRef="#br1" timeOffset="364452.4862">9333 15443 168 0,'-4'-15'66'0,"4"15"-36"0,-13-11-4 16,9 11 23-16,-5-4-7 15,1 0-2-15,-1 1-11 16,-3-5-4-16,-1 4-14 16,-4 1 0-16,4-1 0 0,1 0 0 15,3 4 3-15,1 0-5 16,-1 4-1-16,1 0-2 16,-1 3 1-16,1 4-2 0,3 8 0 15,1 8-1-15,0 7 0 16,-5 11 2-16,5 4 1 15,0 8-3 1,0 7-1-16,-5-12-1 0,5-2-2 16,0-1 1-16,-1 3-1 15,5 5 0-15,0-12 0 16,0 8 0-16,0 0 0 16,5-8 0-16,-5 0 2 15,4-11 5-15,0-4 6 16,-4-7-5-16,4-4-2 15,1-15-3-15,3-4-3 16,5-4-4-16,0-7-2 16,4-1-55-16,0-10-21 15</inkml:trace>
  <inkml:trace contextRef="#ctx0" brushRef="#br1" timeOffset="364737.0608">9444 15700 200 0,'-13'11'74'0,"13"-11"-40"0,-21 23-11 16,16-19 24-16,-3 11-20 0,-1-4-7 16,1 15-8-16,4-3-3 15,-1 3-5 1,1-3-3-16,0 7 2 0,0-3-2 15,-1 7-1-15,1 0-2 0,0-8 1 16,0-3-15-16,4-1-4 16,0 1-17-16,0-16-6 15,0 1-24 1,4-16-47-16,0 5 26 16</inkml:trace>
  <inkml:trace contextRef="#ctx0" brushRef="#br1" timeOffset="364908.9035">9346 15787 236 0,'4'-8'88'0,"-4"8"-48"0,17-15-31 0,-17 15 22 16,17-11-19-16,-4-1-4 16,17-6-5-16,-5 2-3 0,5-2 1 15,-5 3-34-15,9-4-13 0,-4 4-63 16</inkml:trace>
  <inkml:trace contextRef="#ctx0" brushRef="#br1" timeOffset="365114.0122">9371 15975 276 0,'-8'-7'104'0,"8"7"-56"0,17-4-43 0,-17 4 22 16,13 0-17-16,-5 0-3 16,13 0-12-16,-4 0-4 15,9 0 5-15,-5 4-54 0,4 3-20 16,9 5-32 0</inkml:trace>
  <inkml:trace contextRef="#ctx0" brushRef="#br1" timeOffset="365308.426">9456 16149 240 0,'-4'0'90'0,"4"0"-48"0,8 0-31 0,-8 0 23 15,9-8-20-15,12 4-5 16,5-7-4-16,3 0 1 0,5-1-3 15,0-3-37-15,0 8-17 0,4-1-65 16</inkml:trace>
  <inkml:trace contextRef="#ctx0" brushRef="#br1" timeOffset="365941.166">9864 15394 208 0,'-9'-7'77'0,"9"7"-42"0,-4 0-15 0,0 0 24 16,4 0-13-16,0 0-6 15,0 0-6-15,0 0 0 16,0 0-10-16,0 0-1 0,8 0-1 15,-4 0-1-15,5-4-1 16,-1 4-3-16,9-7 1 16,0 3-2-16,5 4 2 15,-5-8-2-15,8 8-1 16,1 0 1-16,-1 0 1 16,-4 0-1-16,0 8 2 0,-4-8 2 15,-4 15 2 1,0-4-3-16,0 19-1 0,-1-7-3 15,1 18-1-15,-4-7 1 16,-1 23 0-16,1-12 4 16,-1 4 5-16,1-7 6 15,-1-5 3-15,-4-3-5 16,5 0 0-16,-5-3-4 16,0-1 0-16,1-4-8 15,-5 4 0-15,0-3 5 0,0 3 4 16,0-4 3-1,-9 4 3-15,1-3 2 16,-14 7 3-16,5-12-2 16,-12 1-2-16,3 0-7 0,-4 3-4 15,5-3-3-15,-9-4 0 16,-8 7-4 0,3-15 0-16,1-7-43 0,8-4-18 15,5-4-75-15,-9-7-32 16,-4 0 23-1</inkml:trace>
  <inkml:trace contextRef="#ctx0" brushRef="#br1" timeOffset="370909.811">2181 16775 220 0,'-4'-11'85'0,"-1"22"-46"0,5-19-24 15,0 8 26-15,0 0-7 16,0 0 1-16,0 0-5 16,-12 0 1-16,7 0-17 15,5 0-1-15,-4 8 0 0,4 7-7 16,0 8-3-16,0 11 0 16,0 11 0-16,-4 0-1 15,0 0 1-15,-1 4-4 16,1 0 0-16,4-3 3 15,0-1 3-15,0 0-2 16,0-11 0-16,0-4 1 0,0-7 2 16,4-4-5-16,5-12-3 15,4-7 1-15,8-7 2 16,-4-8 0-16,4-4-1 16,5 0-41-16,3 0-18 15,-3 8-32-15,12-8-13 16,-4 8-10-1</inkml:trace>
  <inkml:trace contextRef="#ctx0" brushRef="#br1" timeOffset="371210.3264">2389 16831 292 0,'-4'-11'110'0,"4"11"-60"0,-5 4-39 16,1 3 26-16,0 9-18 16,0 10-5-16,4 15-5 15,0 1-1-15,4 7-4 16,0 11-1-16,0 1 1 0,1 6-2 16,-1-2-2-16,4 3 3 15,-3-1 0-15,-1 1-1 16,0-11 1-16,0-8-11 0,1-8-2 15,3-7-19-15,1-7-7 16,8-12-63 0,8-19-32-1</inkml:trace>
  <inkml:trace contextRef="#ctx0" brushRef="#br1" timeOffset="371568.5444">2792 17016 288 0,'0'-22'110'0,"-4"18"-60"0,0 0-58 15,-5 12 77-15,-8 7-39 16,9 7-10-16,-5 5-8 0,4 10-9 16,-3 9-2-16,7 6 0 0,1-2-1 15,8 2 2 1,5 9-1-16,-1-12-1 15,5-4 1-15,0-7 1 0,8-8-1 16,-8-15-1-16,0 4 3 16,-1-15 0-16,1-1 7 15,4-10 4-15,-4-5 4 16,-5-21 3-16,1 10-5 16,-9-19-1-16,0 5-5 15,-4-12-1-15,-1 3-8 16,-3-3 0-16,-5-19-1 15,0 12 0-15,1 18-51 16,-1 19-23-16,0 16-105 16</inkml:trace>
  <inkml:trace contextRef="#ctx0" brushRef="#br1" timeOffset="375008.3885">3420 16696 192 0,'0'-4'71'0,"0"4"-38"0,0 0-21 0,0 0 19 16,0 0-5-1,0 0 2-15,0 0-3 16,-4 0 2-16,0 0-15 0,0 0 6 0,-5 0 5 15,5 0-1-15,-5 0-1 16,-8 0-3-16,5 0-1 16,-5 0-3-16,0 0-1 15,0 0-3-15,0 4-1 16,0-1-3-16,0 5-1 16,4-1-3-16,0 9-2 15,-4-5-2-15,5 0 1 16,3 12 1-16,1 11 0 15,3 7-3-15,-3 12 0 16,8-11 2-16,0 10 0 16,0 9 3-16,0 3 3 15,0 0-2-15,-4 8 0 16,4-1 1-16,0 1 0 0,0-12 2 16,4-3 3-16,4-19-2 15,1-1-2-15,-1-7 0 16,1 4-1-16,-1-11-5 15,5-8 1-15,-4 4 2 16,-1-11 3-16,-4-5-2 16,9-3-2-16,0-3 0 15,0-1-1-15,-1 0-9 16,-3-7-4-16,3-8-59 16,1-4-28-16,4-3-63 15</inkml:trace>
  <inkml:trace contextRef="#ctx0" brushRef="#br1" timeOffset="375323.7253">3488 17175 260 0,'-12'-8'99'0,"7"4"-54"0,1 1-26 0,4 3 29 15,0 0-24-15,-4 7-7 16,0 8-9-16,-1 8-1 16,5-8-4-16,0 8 0 0,0 3 3 15,0 4-1-15,0 4 0 0,0 11-6 16,0-11 1-16,0 0 2 16,0-4 1-1,0 1-10-15,0-9-5 0,0-11-14 16,0 1-6-16,0-20-16 15,0-3-8-15,0-12-49 16,5-22-33 0,-1 0 62-16</inkml:trace>
  <inkml:trace contextRef="#ctx0" brushRef="#br1" timeOffset="375527.7235">3459 17137 232 0,'0'-8'88'0,"0"5"-48"0,4-1-31 16,-4 4 22-16,8-4-8 0,5 0-1 15,4-3-12-15,0-5-6 16,13 5-3-16,4-1-1 0,0 5 0 16,4-5-25-16,0 4-10 15,-13 4-73 1,5 0-43-16,-9 4 68 16</inkml:trace>
  <inkml:trace contextRef="#ctx0" brushRef="#br1" timeOffset="375671.9605">3514 17307 324 0,'-9'0'123'0,"5"0"-66"0,4-4-60 0,0 4 24 0,4-4-15 16,5 0-3-16,8 1-9 15,8-5-4-15,5 0 6 16,4 1-41-16,0-1-16 15,4 1-66 1</inkml:trace>
  <inkml:trace contextRef="#ctx0" brushRef="#br1" timeOffset="375863.9694">3531 17552 276 0,'-17'11'104'0,"12"-7"-56"0,10 3-41 0,-5-3 26 15,4 0-19-15,9 0-2 16,-1-4-6-16,10 0-1 16,7-4-3-16,10-4-6 0,7-3-2 15,-8 0-52-15,5-12-22 16,-5 1-41 0</inkml:trace>
  <inkml:trace contextRef="#ctx0" brushRef="#br1" timeOffset="376373.5628">3964 16816 212 0,'0'-11'82'0,"0"11"-44"0,-9-8-31 0,9 8 20 0,0 0-1 15,0 0 2-15,0 8-7 16,0-8 0-16,0 0-12 16,4-4 8-16,1 0 3 0,-1-3 5 15,9-1 2-15,-5 5-14 16,-4-1-6-16,5 4-2 16,4 0-1-16,-5 0 2 15,5 0 1-15,-5 0-1 16,5 4-1-16,-4 3-1 15,-1 12 0-15,1-4 0 16,-1 15 0-16,0 0-2 16,1 8 1-16,-1-4 0 0,5 15 3 15,-9-7 3-15,1 14 2 16,-1-7 1-16,-4 12 0 16,4-12 5-16,-4 7 1 15,0-3 8-15,-4-4 6 16,4-7-6-16,-13-5-3 15,0-3-7-15,-4-4-2 16,-8 8-6-16,0-8-3 16,-9-11-5-16,0-4 0 15,-13-7-46-15,9-8-20 16,4 0-65-16,17 0-124 16</inkml:trace>
  <inkml:trace contextRef="#ctx0" brushRef="#br1" timeOffset="377334.3378">4825 17367 180 0,'0'-11'68'0,"-4"22"-36"0,-9-11-9 15,18 0 24 1,-5 0-4-16,4 0-1 0,0 11-10 16,5-11-3-16,-1 12-16 15,9-12 1-15,13 11 0 0,-5-4-5 16,9 1-3-16,0 0-1 0,-4-5-1 15,0-3-13-15,-1 0-7 16,5-3-93 0,0 3-84-1,26 0 58-15</inkml:trace>
  <inkml:trace contextRef="#ctx0" brushRef="#br1" timeOffset="378144.4861">5729 16869 148 0,'-4'-30'57'0,"0"19"-30"0,0-16-10 0,-1 23 37 16,1 8-10-1,-4 8-20-15,-1 6-12 16,-4 16-8-16,-3 15 1 0,-1 0 4 0,0 12-1 15,0 7 3 1,4 3-2-16,4 9 0 16,5-5 1-16,8-3 1 0,5-16-3 15,8 5-3-15,0-16 0 16,0-15-1-16,4-4 0 16,4-11 2-16,1-11-1 15,-1-8 0-15,-3-7-1 16,-5-8 2-16,-5-7 3 0,-3-1 2 15,-5-14-5-15,-8 3-2 16,-9 1-2 0,0 3 1-16,-4-12-2 0,0 12 2 15,-8 8-7-15,-1 3-1 16,5 8-36-16,4 8-15 16,9 7-53-1,16 7-49-15,13-3 55 16</inkml:trace>
  <inkml:trace contextRef="#ctx0" brushRef="#br1" timeOffset="378626.164">6252 17533 284 0,'-22'7'107'0,"1"-7"-58"0,4-11-20 16,4 4 36-16,-4-8-22 15,-4-4-4-15,-4-8-17 16,-5-7-4-16,0-15-10 15,5-7-5-15,12 7-2 0,5 15-6 0,25-27-1 16,8 12 0 0,9 8 2-16,0 7-1 0,-4 15 1 15,-1 12 3 1,1 14 0-16,4 12-2 0,-8 7 2 16,-5 16 3-16,-4 7 3 15,-5 7-2-15,-7 9-2 16,-5-1 2-16,-5 0 0 15,-3-4-1-15,-1-11 1 16,1-7 0-16,-5-12 1 16,1-11-5-16,-5-16 1 15,-9-10-24-15,-4-16-10 16,5-7-31-16,8-4-11 16,13-22-70-16</inkml:trace>
  <inkml:trace contextRef="#ctx0" brushRef="#br1" timeOffset="379571.8506">6956 16703 204 0,'0'-15'77'0,"-4"11"-42"0,0-3-8 0,4 7 27 16,-5 0-8-1,-3-4 0-15,-1 4-9 16,1-4 0-16,-1 4-21 16,5 0 6-16,-4 0 2 0,-5-4-6 15,0 4 0-15,1 0-7 0,-5 0-1 16,0 0-6-16,0 0-1 15,4 0-1-15,-4 4-2 16,4 4-2-16,0-1 1 16,5 5 1-16,-1 3 0 15,5 7 0-15,0 9 0 16,4 10-3-16,-4 12 2 16,-1 3 1-16,1 1 0 15,0 15 0-15,-5-4 2 16,1 7-1-16,-1 12 2 15,1-4 0-15,4-8 3 16,0-15-1-16,-1-7 2 16,5-7 2-16,0-5 2 15,0-3-1-15,5-16-1 0,-1 1-3 16,8-12 1-16,1 1-4 16,4-5 0-16,0-3-1 15,0-4-2-15,0 0-8 16,-4-4-5-16,0 4-26 15,-1-7-10-15,1-1-39 16,4-18-14-16,13-20-54 16</inkml:trace>
  <inkml:trace contextRef="#ctx0" brushRef="#br1" timeOffset="380019.7818">6990 17129 304 0,'-4'-3'115'0,"0"3"-62"0,4 3-42 0,0 5 28 15,-5 3-17-15,5 8-2 16,-4 7-3-16,0 1-2 16,4 3-7-16,-4 4-3 0,-1 4 1 15,5 7-3-15,0-7-2 16,0-4 0-16,0 0-1 0,0 0-5 15,0-12 1-15,-4-11-16 16,4 1-6-16,0-12-7 16,0-12-2-1,0-10-8-15,0-23-2 16,0-1-7-16,0-3-3 16,0 0-11-16,4 12 0 15,1-1 43-15,-5 0 54 16,4 8 31-16,0 4-2 15,0 3 0-15,1 4-25 16,3 4-12-16,1 0-13 16,8 4-5-16,8 3-1 0,5-3-5 15,-1 7 1-15,5-7 2 16,0 3 1-16,0 1-21 0,0-1-10 16,-4 0-44-1,-13 5-16-15,0 3 0 16</inkml:trace>
  <inkml:trace contextRef="#ctx0" brushRef="#br1" timeOffset="380231.7894">6969 17356 280 0,'-13'11'104'0,"9"-30"-56"0,4 15-36 0,0 4 26 0,4 0-18 15,9 0-6 1,0-7-8-16,16 7-5 16,5-4 0-16,4 0-10 0,5 1-4 15,-5-1-48-15,0 0-23 0</inkml:trace>
  <inkml:trace contextRef="#ctx0" brushRef="#br1" timeOffset="380426.9991">7075 17571 260 0,'-51'7'96'0,"47"-7"-52"0,0 0-25 16,4 0 26-16,4 0-21 16,0 0-8-16,17 0-10 15,5 0-5-15,8-4 0 0,8 1-8 16,1-1-3-16,-1-4-49 0,-12 1-22 15,-5 7-37 1</inkml:trace>
  <inkml:trace contextRef="#ctx0" brushRef="#br1" timeOffset="380938.5236">7487 16828 204 0,'-9'-12'77'0,"9"12"-42"0,-8-3-10 15,3 3 25-15,1-4-21 16,0 0-6-16,4 0-12 16,0 0-3-16,4 1-4 15,0-1 4-15,5 0 4 0,-1 0-2 16,9 1 2-16,-4-1-1 15,8 4 1-15,-4-8 5 16,9 8 1-16,-5 0-5 16,-4 8-3-16,0-8-5 15,0 15-2-15,0-4 1 16,0 23 0-16,8 23-2 16,-3-12-2-16,-1 4 3 0,-4 8 0 15,0-1 3 1,-4 1 3-16,-1 7 0 0,1 0 0 15,0 8-5-15,-5-4-3 16,-3-4 4-16,-5-8 4 16,-5-3 12-16,-7-8 7 15,-1-3 3-15,-4-8 3 16,0-4-12-16,-4-15-3 16,4 0-7-16,-13-7-2 15,4-1-9-15,-7-7 0 16,7 0-41-16,1-4-18 15,-1-3-43-15,9-1-19 16,13 5-55-16</inkml:trace>
  <inkml:trace contextRef="#ctx0" brushRef="#br1" timeOffset="381389.2473">8323 17156 156 0,'-26'0'57'0,"-3"4"-30"0,-5 3-3 0,21-3 22 16,5 0-6-16,3-1 2 15,5-3-9-15,0 0 0 16,5 4-19-16,7-4-1 0,14 0 0 16,8 0-7-16,8-4-1 15,9 4-3-15,-4-3 1 0,4-1-29 16,-17 4-11 0,-5 0-44-16,18-4-18 0,-9 0-1 15</inkml:trace>
  <inkml:trace contextRef="#ctx0" brushRef="#br1" timeOffset="381601.2463">8276 17544 328 0,'-4'0'123'0,"12"0"-66"0,1-4-42 0,-1 4 31 16,9 0-21-16,9-7-3 15,4 7-12-15,4 0-4 16,0 0-3-16,4 7-38 0,-9-7-14 16,-3 4-54-16,25 4-23 15,29-16 5 1</inkml:trace>
  <inkml:trace contextRef="#ctx0" brushRef="#br1" timeOffset="383294.6008">9269 16692 200 0,'-4'19'74'0,"0"0"-40"0,0 18-18 0,-5-18 22 15,5 4-14-15,0 7-1 16,0 11-11-16,4-7-5 16,0 12-4-16,0-1-3 0,4 4 1 15,0-4 1-15,0 4 1 16,5 8-6-16,-5-16 0 16,0 1-10-16,-4-8-2 15,0-8-10-15,0-3-4 0,0-12-20 16,0-3-8-16</inkml:trace>
  <inkml:trace contextRef="#ctx0" brushRef="#br1" timeOffset="383501.4806">9223 16775 236 0,'0'-23'90'0,"0"23"-48"0,8-7-27 0,-3 3 24 15,3-4-17-15,9 5-4 16,4-13-11 0,17 1-5-16,5 0-1 15,4 4-4-15,-1 3 2 0,1 1-32 0,-5 7-15 16,-3 4-71 0</inkml:trace>
  <inkml:trace contextRef="#ctx0" brushRef="#br1" timeOffset="383730.5348">9329 16896 228 0,'4'7'85'0,"-4"-7"-46"0,4 0-28 0,1 0 21 0,-1 0-13 15,4 0-3-15,9 0-9 16,5 0-3-16,3 0-2 16,5 0-2-16,4 0 1 0,0 0-17 15,4 0-6-15,9 0-95 16</inkml:trace>
  <inkml:trace contextRef="#ctx0" brushRef="#br1" timeOffset="386882.4091">9694 17239 184 0,'0'-8'68'0,"-9"8"-36"0,5-4-18 0,4 4 20 15,0 0-8-15,0 0-3 16,0 0-13-16,0 12-6 16,0-5-3-16,0 8-1 0,0 4 2 15,0 4 1-15,0 0 3 16,0-5 6-16,0 5 2 16,-4-12-1-16,4 1 2 15,0-12-4-15,0 0 1 16,0-12-3-1,4-10-7-15,0-12-1 16,1 0-1-16,3-4 0 16,1-7-3-16,-1 0 2 15,1-1 1-15,-1 9 2 0,-4 6 1 16,1 9 3-16,-1 7-3 16,4 7 0-16,1 8-1 15,-1 11-2-15,5 12 1 16,0 7-1-16,0 0 0 15,-1 12 2-15,1-1-1 16,0 8-1-16,-1-11 1 16,-3 0 1-16,-1-8-1 15,-3 4-1-15,-1-19-32 16,-4-4-16-16,0-3-45 16,-4-19-57-1,-1-12 37-15</inkml:trace>
  <inkml:trace contextRef="#ctx0" brushRef="#br1" timeOffset="387074.3717">9690 17175 276 0,'4'-4'104'0,"-4"0"-56"0,13 0-45 0,-9 4 23 16,0-3-17-16,5-1-2 15,3 0-5-15,10 0 1 16,-1 0-2-16,4 4-23 0,18 0-7 15,3 4-96 1</inkml:trace>
  <inkml:trace contextRef="#ctx0" brushRef="#br1" timeOffset="387375.692">10140 17254 304 0,'-26'-11'112'0,"9"-1"-60"0,0-10-41 0,9 10 28 0,-1-3-21 16,1 0-5-16,3 0-13 16,10-4-2-16,3-3 0 15,9 3-1-15,0 4-1 0,4 3 3 16,1 12 2-16,-1 0-2 16,-4 12 0-16,0-9 3 15,-4 5 1-15,-5 3 5 16,-4 4 5-16,-4 4-7 15,0 0-1-15,-4 4-1 0,0-1 0 16,-5-3-2-16,-3-4 1 16,-5-3-4-16,0-5-2 15,0-7-29-15,0-7-14 16,4 3-27-16,4-8-12 16,9 1-31-1</inkml:trace>
  <inkml:trace contextRef="#ctx0" brushRef="#br1" timeOffset="387902.2602">10343 17024 204 0,'0'7'77'0,"0"-7"-42"0,0 12-19 16,-4-1 24-16,4-7-10 16,0 3-2-16,0 8-12 15,0 4-5-15,0-4-6 16,0 0-4-16,0 4 0 0,4 8-1 16,1-5 2-16,-1-3-1 0,-4-8 2 15,0 1-2-15,0-8-1 16,0 3 5-1,0-7 4-15,0 0-1 0,0-4 1 16,0 1-1-16,0-1 0 16,0-8-4-16,0 1-1 15,0 0 3-15,4-8 1 16,0 4-6-16,5-4-2 16,-5 4 0-16,5 0 2 15,-1 4 0-15,5 3-1 16,-5 0 3-16,5 12 0 15,-4 0-1-15,3 4 1 16,-3-1-2-16,3 8 2 16,1-4-2-16,4 12 2 15,-4-4 0-15,0 11 3 16,-1-7-8-16,1-1 0 0,-4 1-29 16,-1 3-11-1,1 1-23-15,-5-8-8 0,0-8-42 31</inkml:trace>
  <inkml:trace contextRef="#ctx0" brushRef="#br1" timeOffset="388699.3361">10653 16941 240 0,'-4'-12'90'0,"4"12"-48"0,-4-3-31 0,-1 3 23 15,5 11-9-15,0-11-2 16,5 11-7-16,3 20 0 15,1-5-9-15,-1 0-2 0,1 1 1 16,-1 3-3-16,-4 4 0 16,1 0 1-16,-1 3 0 15,0-10-2-15,-4 7 1 16,0-12-4-16,0-6 0 16,0-1-1-16,-4-12-2 15,0-3-11-15,-5-7-2 0,5-12-8 16,-5-7 1-1,1-5 4-15,4-18 4 0,-1-3-1 16,5 14 0-16,0 4 10 16,13-15 3-16,-4 11 17 15,8-3 6-15,0 7 10 16,4 4 5-16,4-8-12 16,1 11-5-16,-5 12-6 15,-4 8-2-15,-4 11-3 0,-5 14-1 16,1 5-3-1,-5 11 1-15,0 4-4 16,-4 7 0-16,-8-7-4 0,-1-1-1 16,1-6 3-1,4-5 1-15,-1-7-1 0,5-4 2 16,5-4-6 0,3-3 4-16,-4-4 1 15,0-1 8-15,9-3 6 16,-4 0 5-16,8 0 2 15,-5 0-8-15,5 0-2 16,0 0 10-16,0 8 5 16,-4-1-4-16,-4 9-1 15,-1-1 6-15,-8 7 6 16,0-3-1-16,-13 8 0 16,-4 10-11-16,5-10-1 15,-1-5-11-15,-13-3-2 16,5 4-3-16,-21-12-2 15,8-3-17-15,-17-5-6 0,-9-6-55 16,9-20-22-16,5-7-93 16</inkml:trace>
  <inkml:trace contextRef="#ctx0" brushRef="#br1" timeOffset="402136.29">5059 18351 240 0,'-4'-7'90'0,"4"7"-48"0,0-4-29 0,0 4 24 15,0 0-6-15,0 0-1 16,0-4-10-16,4 4-2 0,4 0-11 15,1 0 0-15,3 0 0 16,5 0-3-16,0 0-3 16,-4 0 2-16,13 0 0 15,-1 0-4-15,13 0-1 0,-4 0-32 16,9 0-15-16,-9 0-83 16,4 4-46-1,-8 0 84-15</inkml:trace>
  <inkml:trace contextRef="#ctx0" brushRef="#br1" timeOffset="403396.2606">5755 18035 192 0,'-9'-4'74'0,"9"4"-40"0,-4 11-27 0,0-7 20 16,0 0-5-16,-1 3-1 16,1 1-3-16,4-4-1 15,0-4-9-15,0 0-1 0,4-4 3 16,1 0 0-16,7-4 4 15,-3 1-3-15,8-1 1 16,0 1-7-16,8-1-1 16,-3 4-2-16,-1 4-2 15,-4 0 7-15,0 16 3 16,-5-5 1-16,-7 15 3 0,-5-3-3 16,-9 15-1-16,1-12-2 15,-9 16 2-15,4-9 4 16,-4 17 1-16,0-17 0 15,0 5 1-15,-4 15-2 16,4-12 1-16,4-7-6 16,9-15-3-16,0 0-3 15,8-8-3-15,-4 1-2 16,17-8-1-16,-4-1-14 16,16-3-6-16,-3 0-37 0,16-7-16 15,-8-1-81 1</inkml:trace>
  <inkml:trace contextRef="#ctx0" brushRef="#br1" timeOffset="403816.9983">6256 18491 264 0,'-21'-11'99'0,"21"11"-54"0,-13-8-22 0,9 8 31 16,-5-4-4-16,5 4 3 0,-5-22-15 16,1 10-3-16,-1-22-20 15,5 8-5-15,4-15 1 0,0 3-7 16,9-11 0-16,-1 11-2 16,5 8-2-16,4 0 1 15,4 15-1-15,-4 3-7 16,4 24-3-16,-4-1 1 15,0 15 3-15,-4-3 1 16,-5 15 3-16,1-4 3 16,-5 7 2-16,0-14-1 15,-8 10-2-15,0-7 3 0,-5 4 2 16,1-11-2 0,-5-8-2-16,5 4 0 0,-18-12 1 15,5 1-17 1,-9-12-6-16,1 0-37 0,12-7-12 15,0 4-41-15,12-5-15 16,1 1 14 0</inkml:trace>
  <inkml:trace contextRef="#ctx0" brushRef="#br1" timeOffset="404688.3818">6591 18178 196 0,'4'-23'74'0,"-4"23"-40"0,5-22-13 0,-5 22 25 16,0 0-9-16,0 0 1 16,0 11-12-16,0 0-7 15,0 12-10-15,0-4-4 0,-5 18 1 16,1-3-1-16,0 8 0 15,0-8-3-15,-1 7 1 16,1-7-2-16,0 4-1 16,0-4-4-16,-1-4-2 15,1-7-6-15,0-4 0 16,4-4 1-16,-9-15 5 16,1 0 3-16,4-15 2 0,-1 3-2 15,1-14 0 1,0 3 4-16,8-11 1 0,0 12-5 15,5-20 0-15,-1 8 1 16,5 0 3-16,-4 4 11 16,3 8 4-16,-3-9 4 15,4 20 0-15,-1 3-3 16,5 16 0-16,-4-4-7 16,8 18-4-16,0-3-3 0,5 11-3 15,-5-3 1 1,5 7 1-16,-5-8 1 0,9 4 3 15,-5-3-3-15,1-5 0 16,-5-3 14 0,-4-7 6-16,0-5-3 0,-9-11 1 15,1 1-8-15,-5-20-3 16,-4 4-5-16,-4-19-2 16,-1 4-3-16,1-11-1 15,0 7-21-15,4-3-8 16,0 3-36-16,4 12-13 15,0 3-51 1,22 12-53-16,-5 0 65 16</inkml:trace>
  <inkml:trace contextRef="#ctx0" brushRef="#br1" timeOffset="405362.4408">7529 17982 176 0,'0'-8'66'0,"0"8"-36"0,-4 8-11 0,0-8 21 16,-1 0 0-16,1 0 0 16,0-12-4-16,0 5 0 15,-1-1-20-15,1 1 6 0,0-1 5 16,0 1 0-16,-5 3 4 15,1 0-2-15,-1 0 2 16,1 1-6-16,-9 3-3 16,4 0-6-16,-8 0 0 15,4 0-5-15,-4 3 1 0,4 1-7 16,-5 0-1-16,5 0 0 16,-4 11 0-16,4-4-5 15,0 23 1 1,5-11 0-16,-1 11 0 0,0 0 0 15,0 7 2-15,5 1-1 16,-1 3-1-16,5-4 1 16,4 12 1-16,0-11-1 15,0 10 2-15,0-6-2 16,4 6 2-16,1-6 2 16,-1-5 2-16,0-7 1 15,0-4 0-15,1-3-2 0,7-8 1 16,-3-4-6-1,8-8-1-15,0 1 0 16,4-12 0-16,-4 0-5 0,4-7-1 16,-4 0-37-16,4-4-14 15,1 3-53-15,-1 5-20 16,0-1-39 0</inkml:trace>
  <inkml:trace contextRef="#ctx0" brushRef="#br1" timeOffset="405693.7931">7669 18167 268 0,'-21'-12'101'0,"21"12"-54"0,-17 4-31 15,13 4 29-15,0-5-13 16,-1 5-1-16,1 3-12 16,0 1-1-16,4 6-11 15,0-3-4-15,0 16 0 0,0-9-2 16,-4 8-1-16,4-3-4 16,-5 11 0-16,1-8-14 0,4 4-5 15,0 0-2 1,0-12 1-16,0 1-12 15,0-4-1-15,0-4-27 0,0-8-10 16,0 1-22 0</inkml:trace>
  <inkml:trace contextRef="#ctx0" brushRef="#br1" timeOffset="405881.7622">7716 18231 268 0,'4'-23'101'0,"-4"23"-54"0,21-26-28 0,-21 22 26 15,9-7-14-15,-1-1-4 16,9-10-15-16,-4 3-5 16,8 0-5-16,-4 4-13 0,9 4-4 15,-5-1-37-15,-4 8-16 16,0 1-64 0</inkml:trace>
  <inkml:trace contextRef="#ctx0" brushRef="#br1" timeOffset="406097.9035">7737 18351 320 0,'-13'4'121'0,"13"-4"-66"0,0 4-44 15,0-4 28-15,5 0-10 16,3 0 0-16,9-4-12 0,-4 0-5 15,8 1-7-15,-4-1-8 0,4 0-3 16,-4 0-41-16,4 4-19 16,-4 0-48-1,0 4-20-15,0 0 24 16</inkml:trace>
  <inkml:trace contextRef="#ctx0" brushRef="#br1" timeOffset="406294.2521">7763 18480 228 0,'0'3'88'0,"0"-3"-48"0,12 0-20 0,-12 0 27 0,9 0-14 16,-1 0-4-16,9-3-16 16,-4 3-9-1,4 0-2-15,0 0-31 0,8-12-10 16,-3 12-49-16,3-11-63 15,-4 0 38-15</inkml:trace>
  <inkml:trace contextRef="#ctx0" brushRef="#br1" timeOffset="406864.6914">8085 17842 208 0,'-8'-11'79'0,"8"11"-42"0,-13 0-21 0,9 0 24 15,0 0-12-15,-1 0-1 16,1 0-5-16,0 0-2 15,0 0-10-15,4 0 2 0,0 0 4 16,0 0 3-16,0 0 3 16,0 0-1-16,4 0-1 15,0 0 5-15,9 4 4 16,-1 3-7-16,5-7-3 16,0 4-9-16,9 4-2 0,-1 3 0 15,5-7 2 1,-4 3-7-16,-1 8-2 0,0-3-1 15,1 6 2-15,-5 1-1 16,0 11-1-16,-4-7 3 16,-4 15 2-16,0-4 7 15,-9 7 2-15,0-3 4 16,-8 3 1-16,0-3-2 16,-9 11 0-16,5-11-3 15,-14 0 1-15,5-8-4 16,-4 0 1-16,4-4-7 0,0-3-1 15,0-8-11 1,0 0-3-16,5 0-30 16,-1-3-12-16,0-1-41 15,9 0-19-15,0-3-39 16,25 3-56-16,-4-3 73 16</inkml:trace>
  <inkml:trace contextRef="#ctx0" brushRef="#br1" timeOffset="407270.8991">8709 17982 152 0,'-4'0'57'0,"4"0"-30"0,-4 15 1 15,-1-8 25-15,1-3-3 0,0 4 3 16,4-8-15 0,0 3-5-16,4-3-19 0,0 0-4 0,18-3 0 15,-5 3-8-15,17-8-1 16,-9 4-21-16,13 4-7 16,-4 0-28-16,9 0-12 15,-9 0-49 1</inkml:trace>
  <inkml:trace contextRef="#ctx0" brushRef="#br1" timeOffset="407494.8993">8730 18317 312 0,'0'12'115'0,"0"-12"-62"0,13 0-51 0,-13 4 23 0,21-4-11 16,-4 0 0-16,17-4-6 16,-4 4-3-16,8-12-2 15,-4 12-55-15,9-7-23 0,-5 3-61 16</inkml:trace>
  <inkml:trace contextRef="#ctx0" brushRef="#br1" timeOffset="407916.4522">9456 17786 280 0,'4'3'107'0,"-4"-3"-58"0,9 31-37 0,-9-28 26 16,0 16-11-16,0-4-1 0,-4 15-15 16,-1-3-4-16,-3 18-5 15,4 0-4-15,-5 1 1 0,1-5-6 16,-1 4 0-16,1-3-21 16,-1-8-9-16,5-4-17 15,0 0-3-15,0-7-36 16,-1-12-37-1,1 0 47-15</inkml:trace>
  <inkml:trace contextRef="#ctx0" brushRef="#br1" timeOffset="408108.4455">9384 17865 204 0,'4'-11'77'0,"-4"11"-42"0,26 0-12 0,-22 0 26 15,9-8-7-15,-5 8 0 16,13-4-13-16,-4-7-5 15,9 0-14-15,-1-1-6 0,5 1-1 16,-4 0-15-16,3 3-5 16,-3 1-40-16,3 7-17 15,-3 0-50 1</inkml:trace>
  <inkml:trace contextRef="#ctx0" brushRef="#br1" timeOffset="408308.4601">9486 18125 260 0,'4'8'96'0,"-4"-8"-52"0,21-12-36 16,-21 12 24-16,13 0-16 15,0-7-1-15,8-1-11 16,-4 1-5-16,4-1 0 15,1 1-49-15,3 3-20 0,0 0-47 16</inkml:trace>
  <inkml:trace contextRef="#ctx0" brushRef="#br1" timeOffset="408785.4004">9843 18121 212 0,'-9'-15'82'0,"9"15"-44"0,-8 0-22 0,3 0 24 16,1 4-14-16,0 0-3 16,0 7-7-16,4-3 0 15,0 7-9-15,0-4 2 0,0 12 2 16,0-4-4-16,-5-1-2 15,5 1-5-15,-4 0 0 16,4 0 2-16,0-8 3 0,0 1 9 16,-4-5 5-1,4-3 2-15,0-8-1 0,0 4-4 16,0-22 0-16,0-5-7 16,4-7-1-16,0 4-4 15,9-8-1-15,-4 4 3 16,3-3 3-16,1 10-2 15,8 8-2-15,-4 4 0 16,4 11-1-16,1 1-2 16,3 18 1-16,-4 0-9 15,1 15-1-15,-1-4-20 0,0 16-10 16,-4-16-17 0,0 8-3-16,-4-7-1 0,-1-1 1 15,1 1-8 1,-9-5-4-16,1-11-17 15</inkml:trace>
  <inkml:trace contextRef="#ctx0" brushRef="#br1" timeOffset="409005.3686">9889 18167 244 0,'4'0'90'0,"-4"0"-48"0,9 0-23 0,-9 0 26 0,8 0-14 15,1 0-4-15,12 0-13 16,-4 0-4 0,9 0-6-16,-5-8-14 0,4 8-3 15,-4 0-60-15,5 8-24 0,-5 3-22 16</inkml:trace>
  <inkml:trace contextRef="#ctx0" brushRef="#br1" timeOffset="409504.416">10339 18329 304 0,'-8'-12'115'0,"8"12"-62"0,-17-45-33 0,12 41 30 15,-3-18-16-15,4 7-2 16,4-12-19-16,0 5-8 16,0-5-3-16,0 5-2 0,12-1 0 15,-3 4-3-15,8 12 0 16,0-1 2-16,0 16 0 0,0-5 1 16,-4 12 0-16,-1 4 0 15,-3 4 0-15,-5 0 0 16,-4-1 2-16,0-3-1 15,-4 0-1-15,0 0-2 16,-5 0-1-16,1 0-5 16,-5-8 0-16,0-7-7 15,0 3-3-15,1-3-12 16,3 3-6-16,1-7-30 16,3 0-10-16,1 0-44 15</inkml:trace>
  <inkml:trace contextRef="#ctx0" brushRef="#br1" timeOffset="410002.0242">10556 18080 244 0,'29'-8'90'0,"-29"8"-48"0,9 12-25 16,-9-9 25-16,0 9-13 16,0-5-5-16,0 12-9 15,0 0-5-15,0 4-5 16,0-8-2-16,0 4 1 0,0-4 0 15,0 0 2-15,0-4 6 16,0-3 2-16,0-1-3 16,0-7-1-16,0 0-2 15,4-11 2-15,0-1-3 16,5-6-2-16,-5 3-2 16,9-8 0-16,-5 4 4 15,5 4 4-15,0-4-2 0,4 8 0 16,-5 3-3-1,5 12 1-15,-4 0-4 0,0 15 0 16,0-4-6-16,-1 15-2 16,-3-11-27-16,4 11-9 15,-5-4-23-15,1 5-8 16,-1-9-18-16,-4 1-9 16,1-4 1-1</inkml:trace>
  <inkml:trace contextRef="#ctx0" brushRef="#br1" timeOffset="410736.1352">10963 18110 224 0,'-4'-8'85'0,"4"8"-46"0,0 4-19 16,0-4 24-16,0 8-11 15,0-1-2-15,0 5-14 0,0-1-5 16,0 12-7 0,0-1-4-16,0 5 0 0,0-5-6 15,0 8-1-15,0-3-4 0,0-12 1 16,0 4 5-16,0-8 4 15,0-3 10-15,0-8 3 16,0 0 5-16,0-15 1 16,0-1 3-16,0-17 1 15,0 2-4-15,0-18-1 16,0 12-4-16,8-9-1 16,-3 5-7-16,7 3-4 15,-3 4 1-15,8 8 2 16,0-4-2-16,4 11-2 15,-4 4 2-15,4 11 0 16,-4 0-4-16,-4 8-1 16,0 0-2-16,-5 11 3 15,-4 0-9-15,-8 7-1 0,0 1-5 16,-5 0-3-16,1-4 0 16,-1 3 1-16,1-3 8 15,-1-4 5-15,5-4-1 16,0 1 0-16,0-1 0 15,8 0 4-15,0-3 1 16,9 3 3-16,0 1-1 16,8-1 2-16,-4-7-2 15,8 11 2-15,-3-4 7 16,-1 8 3-16,0-4 16 16,-8 8 8-16,-1-4 5 15,-12-4 2-15,0 3-5 0,-12 1-1 16,3-4-15-16,-16 0-6 15,-1-3-10-15,-8-1-3 16,5-3-13-16,-10-8-7 16,5 0-33-16,1-8-14 15,3 1-57-15,17-24-26 16,0-21-16 0</inkml:trace>
  <inkml:trace contextRef="#ctx0" brushRef="#br1" timeOffset="413392.9257">11808 18167 168 0,'-4'-19'63'0,"-1"26"-34"0,5-7-21 16,0 0 18-16,-4 4-2 0,4-4 1 15,0 0-8-15,0 8 0 16,0 3-10-16,4-7 2 0,5 3 4 15,4 8-7-15,3 0-1 16,6 0 1-16,3 1 3 16,5 2 2-16,0-2 1 15,4-16 5-15,4 0 1 16,4-12-3-16,13-10-1 16,9-9-4-16,4-6-1 15,4-9-5-15,-4-10-3 16,-4-1 0-16,-1-7 1 0,1-11 3 15,12-8 2-15,1-12 1 16,-5 1 0-16,0 0-4 16,0-12-1-16,-4 1-1 15,0 14-2-15,4-3 1 16,9 15-1-16,0 7-3 16,-1 15 0-16,-3 1 2 15,-5 14 2-15,-4 8 0 16,0 8-1-16,0 11 1 15,8 4-1-15,-8 11 0 16,0 0 0-16,-5 0 0 16,1 0 2-16,-4 0-1 15,-9 3 2-15,-5 5-2 16,-8-8 2-16,-4 0-9 0,-4-8-3 16,-9 5-44-16,-8-13-20 15,0 1-70 1</inkml:trace>
  <inkml:trace contextRef="#ctx0" brushRef="#br1" timeOffset="413905.333">13964 16401 260 0,'-21'-3'96'0,"21"3"-52"0,0 3-29 15,0-3 26-15,0 0-11 16,0 0-2-16,0 4-10 15,8 8-1-15,9-9-10 16,0 9 2-16,0-1 2 0,4 8 0 16,9-4 3-16,4 0-3 15,4 0-1-15,5 0 2 0,-1-4 3 16,1 1-2 0,-5-1 2-16,4 4 1 0,-3 4 2 15,-5-4 3-15,-9 4 2 16,-4 4-1-16,-8-1 1 15,-5 8-2-15,-12 4 2 16,-9 12-11-16,-8 3-2 16,0 3-6-16,-4 5-1 15,-9-12-3-15,0-3-3 16,-5-1-27-16,5-11-10 16,0 1-31-16,9-9-10 15,8-3-28-15,26-8-101 16</inkml:trace>
  <inkml:trace contextRef="#ctx0" brushRef="#br1" timeOffset="416951.079">15085 16288 128 0,'0'0'49'0,"0"0"-26"0,-5 0-16 0,5 0 13 15,0 0 5-15,0 0 5 16</inkml:trace>
  <inkml:trace contextRef="#ctx0" brushRef="#br1" timeOffset="417266.0646">15072 16281 313 0,'0'-4'21'0,"4"-15"-5"0,9 0-7 15,8 0-1-15,5-3 4 16,8-1 4-16,8 1-6 15,0-1-3-15,5 8-2 16,-17 3 1-16,0-3-1 16,-5 8 2-16,9 3-2 15,-17 8 2-15,-4 0 0 16,-9 26 3-16,-4 30-3 16,-17 8 1-16,-13 7 1 15,-8 1 2-15,-13 3 1 0,0-3 0 16,9-9 2-16,4-6 2 15,8-8-3-15,9-8 0 16,8-11-7-16,13-8-4 16,17-7-4-16,13-11 1 15,12-8 1-15,5-8 2 16,4-7-25-16,4-8-10 16,-9 1-43-16,1 3-18 15,17-4-31 1</inkml:trace>
  <inkml:trace contextRef="#ctx0" brushRef="#br1" timeOffset="417854.0674">15946 16643 148 0,'-4'-11'57'0,"0"7"-30"0,-5 0-12 16,1 4 20-16,-1 0 3 0,1-8 4 15,-1 5-6-15,1-20 1 16,-1 0-21-16,1-3 6 0,4-4 2 16,4-8-8-16,4-7-4 15,4 0-1-15,5-1 3 16,4 9-4-16,4-5 2 15,5 12-9-15,-9 15-4 16,0 0-3-16,4 11 0 16,-4 0 3-16,0 27 2 15,0-4-2-15,-4 18 0 0,-5-6 3 16,-8 14 3 0,0-4 4-16,-4 12 5 15,-13 15-2-15,4-26 1 16,0-9-5-16,-8-2 0 15,-17 3-5-15,-4-12 0 0,8-7-6 16,-5-11 0-16,10-8-41 16,16 1-16-16,13-5-35 15,17 4-16-15,4-3-6 16</inkml:trace>
  <inkml:trace contextRef="#ctx0" brushRef="#br1" timeOffset="418678.1595">16468 16130 196 0,'5'-15'74'0,"-1"3"-40"0,9 5-18 16,-9 7 24-16,0 0-10 15,0 7 0-15,1 5-17 16,-1 14-6-16,0 8-4 0,0 11-3 0,-4 12 1 15,-4 0-1 1,0 3 0-16,0 0 0 16,-1-3 2-16,-3-12-1 15,-1-7-1-15,1-8-8 0,4-7-3 16,-5-16-25 0,-4-11 13-16,5-11 6 15,4-15 13-15,-1-19 8 16,5-7 2-16,5-5 4 15,3-3 6-15,1 11 2 16,-1 12 4-16,5 7 1 16,0 11-1-16,4 12-2 15,0 15-6-15,4 14-1 16,-4 16-10-16,0 12-2 16,0 14-1-16,0 8 2 15,4 4-1-15,0 3-1 16,0-15 1-16,1-3 1 15,-1-12 5-15,-4-11 6 0,0-7 10 16,-9-16 6-16,1 0-2 16,-1-18-2-16,1-1-9 15,-5-18-3-15,0 7-7 16,-4-26-4-16,0 3-1 16,0-14 1-16,0 6-17 15,0-14-6-15,0 8-23 0,9-5-10 16,-1 12-35-1,9 0-14-15,0 12-24 16</inkml:trace>
  <inkml:trace contextRef="#ctx0" brushRef="#br1" timeOffset="419520.1883">17691 15753 204 0,'0'-12'77'0,"-13"9"-42"0,5-5-19 0,3 8 22 15,-3-7-5-15,-1-1 3 16,-8-3-3-16,5 3 0 16,-5-11-18-16,0 8 0 0,-9-4-1 15,1 4 6-15,-1-1 4 16,5 1-6-16,-4 3-3 15,3 1-6-15,1 3-4 16,4 0-5-16,-4 16 0 16,-4 14-2-16,3 16 0 0,5 10 2 15,5 12 0-15,-1 12-3 16,0 14 2-16,5 12-1 16,-1 11 0-16,1-3 4 15,-1-8 1-15,5 3 1 16,4-11 2-16,0-7-1 15,0-11 2-15,0-12 0 16,4-8 1-16,0-7-2 0,5-15-1 16,-1-11-1-16,5-12 0 15,4-14-5-15,9-16-1 16,12-15-19 0,8-8-9-16,1 1-37 15,0-1-17-15,0 8-71 16</inkml:trace>
  <inkml:trace contextRef="#ctx0" brushRef="#br1" timeOffset="420781.5243">17755 16205 152 0,'-5'-26'57'0,"5"15"-30"0,-4-4-5 0,0 11 23 16,4-4-1-16,0 4 4 15,0-3-12-15,0 7-2 16,4 0-19-16,0 7-5 0,1 16 1 16,3 3-5-16,-4 5-1 15,1-5-5-15,-1 23 0 16,0-7 0-16,4 3 0 0,-3-4 2 16,3 5 1-16,-4-12-4 15,5-4 1-15,-5-8 2 16,5-7 1-16,-5 0 5 15,0-15 5-15,0 0-7 16,1-15-3-16,-1-3-2 16,4-9 1-16,-3 5 3 15,3-1 4-15,1 0-11 0,3 12-3 16,-3 0 0 0,8 11 2-16,0 0 4 15,8 11 4-15,-3-4 0 0,7 12 2 16,-3-7 0-16,3 3 1 15,-3-4 0-15,4 0 2 16,16 1-1-16,-8-5 0 16,-4-7-1-16,-12-7 2 15,-5 3-1-15,0-15 2 16,4-15-6-16,-4-11-1 16,-4-12-9-16,-5 4-2 15,1 1-29-15,-1 3-12 16,5 7-43-16,-9 16-20 15</inkml:trace>
  <inkml:trace contextRef="#ctx0" brushRef="#br1" timeOffset="421351.9854">18497 15772 288 0,'-17'-27'107'0,"17"27"-58"0,-12-26-40 16,7 22 25-16,5-4-17 0,0 1-4 15,5-8-4-15,-5 4 1 16,8-1-5-16,1 1-3 0,16 3 1 15,-4 5 0-15,13-9 3 16,-4 8-3-16,8 1-2 16,-4-1 2-16,4 8 2 15,-8-1 0-15,0 13 0 16,-5-5-3-16,1 12 1 16,-5-1 0-16,0 5 3 15,-4-1-3-15,0 15 0 16,-4-7-1-16,4 12-2 15,0-9 1-15,0 24-1 16,0-12 0-16,0 15 0 0,0-8 11 16,0 12 7-16,4 30 8 15,-8-34 5-15,-5-11 0 16,-4 19 1-16,1-15-2 16,-5 10 1-16,0-6-6 15,-13 7-3-15,4-12-10 16,-12-3-3-16,-13 7-5 15,5-26-3-15,3-3-18 16,-12-13-9-16,4-3-22 16,0-11-7-16,4 0-37 15,13-12-14-15,9-10-70 16</inkml:trace>
  <inkml:trace contextRef="#ctx0" brushRef="#br1" timeOffset="421728.7436">19444 16243 180 0,'-9'-4'68'0,"9"4"-36"0,-8 0-18 16,4 0 22-16,4 4 0 16,0 0 0-16,0 0-6 15,0-1-2-15,0 1-15 16,0-4 10-16,8 0 4 0,1 0-10 15,3-4-2-15,1 1-11 16,8-5-3-16,-4 0-30 16,9 8-13-16,-5 0-49 15,17 0-19-15,-8 0 2 16</inkml:trace>
  <inkml:trace contextRef="#ctx0" brushRef="#br1" timeOffset="421966.9088">19503 16590 296 0,'-12'11'112'0,"12"-11"-60"0,8 0-28 0,-8 0 35 15,0 0-14-15,0 0-4 16,4 0-21-16,1 0-8 15,-1 0-7-15,0 0-6 0,9 0-2 16,0 0-34-16,8 4-15 0,-4-4-61 16,25 8-28-1,-8-5 16 1</inkml:trace>
  <inkml:trace contextRef="#ctx0" brushRef="#br1" timeOffset="422312.387">20064 16115 252 0,'0'-27'93'0,"0"27"-50"0,8-15-26 0,-8 15 25 16,0 0-7-16,0 0 0 16,0 8-18-16,0-4-5 15,0 18-8-15,0-3 2 0,0 23 3 16,0-8-10-16,0 18-3 16,0-6-7-16,-4 6-1 15,0-6-12-15,4 6-4 16,0-10-12-16,4-1-5 15,-4-3-26-15,0-8-12 16,0-3-7 0</inkml:trace>
  <inkml:trace contextRef="#ctx0" brushRef="#br1" timeOffset="422572.3384">20042 16202 304 0,'5'-19'112'0,"-5"19"-60"0,17-19-39 16,-17 19 30-16,4-11-17 16,0 7-3-16,9-15-13 15,0 4-4-15,8 3-4 16,-4-6-4-16,17 6 1 0,-5 1-19 16,10 3-9-16,-10 5-25 15,10-1-11-15,-5 4-67 16</inkml:trace>
  <inkml:trace contextRef="#ctx0" brushRef="#br1" timeOffset="422793.9723">20013 16541 300 0,'-9'0'112'0,"9"0"-60"0,0-4-39 0,0 4 30 15,0 0-11-15,0 0 1 16,9 4-5-16,-1 0 0 0,9-12-16 16,0 4-7-16,13-3-1 0,-5-1-8 15,18 1-1-15,-9-1-60 16,12 1-24-16,-7-1-72 15</inkml:trace>
  <inkml:trace contextRef="#ctx0" brushRef="#br1" timeOffset="423437.4269">20552 16439 228 0,'4'0'85'0,"-4"0"-46"0,-4 0-26 16,4 4 24-16,-4 3-12 15,-1 5-3 1,-3 7-8-16,-1-4-4 0,-3 11-5 15,3-3 1-15,-4 11 0 0,5-12 6 16,-5 9 3-16,5-5-4 16,-1 0-1-16,1-3 2 15,3-8 3-15,1 4 3 16,4-19 3-16,0 4-5 16,4-16 1-16,1 1-8 15,-1-19-1-15,0 3-2 16,9-10-1-16,-5 3-3 15,5-4-2-15,0 4 5 0,0 8 1 16,-5 3-2-16,5 12-1 16,0-1-1-16,-1 24 1 15,1-5-2-15,0 16-1 16,-1-4-6-16,5 11-4 16,-4-4-10-16,4 12-5 15,-4-8-13-15,4 4-6 16,-4-4-12-16,-1 4-4 15,-3-3-21-15,-1-9-9 16,1 1-4 0</inkml:trace>
  <inkml:trace contextRef="#ctx0" brushRef="#br1" timeOffset="423649.3894">20518 16714 272 0,'-9'4'104'0,"9"-4"-56"0,5 0-25 16,-5 0 31-16,4 0-13 16,0 0-1-16,9-4-19 15,-5 1-5-15,9-5-10 16,0 1-11-16,0 3-1 0,0 0-44 16,4 0-17-16,-4 1-87 15</inkml:trace>
  <inkml:trace contextRef="#ctx0" brushRef="#br1" timeOffset="424054.3499">21027 16790 252 0,'-25'-4'93'0,"25"4"-50"0,-17-11-17 0,12 11 29 16,-3-8-9-16,-1 5 0 16,-3-5-13-16,3 4-5 15,1-15-16-15,-1 8-3 0,14-8 1 16,-5 4-6-16,8-4 0 16,1 4-4-16,12 0-3 0,-4 4 2 15,8 7 2 1,-4-7-2-16,1 11-2 15,-1 0-1-15,-8 11 0 0,-1-3 5 16,-7 10 3-16,-1-3 1 16,-8 4 0-16,-1-4-1 15,-7 4 0-15,3-4-2 16,-4 4 1-16,1-7 0 16,-5-12 3-16,4 3-3 15,-13-6-2-15,5 3-18 16,0-12-6-16,4 5-49 0,17 3-20 15,0-4-65 1</inkml:trace>
  <inkml:trace contextRef="#ctx0" brushRef="#br1" timeOffset="424652.8696">21329 16571 220 0,'4'-4'85'0,"-4"4"-46"0,4 0-24 15,-4 0 26-15,0 0-15 16,0 4-5-16,-4 7-10 16,0 1-5-16,-1 7-3 15,1-4 0-15,0 4 0 0,0-1 3 16,4 9 1-16,0-5 1 15,0-3 2-15,0 0-5 0,0-7-1 16,0-1 4-16,0-11 5 16,0 4-1-1,0-8 3-15,0 4-6 0,0-19-1 16,0 8-2-16,4-12-1 16,0 4-3-16,5-3 1 15,-1 3 0-15,5 0 1 16,-1 4-2-16,10 3 1 15,-1 1-2-15,9 11 2 16,-9 0-2-16,0 19 2 16,-4-11 0-16,0 14 1 15,-4-3-11-15,0 11-3 16,-1-3-6-16,1 7-1 16,-5-16-14-16,1 5-6 15,-1-4-26-15,-3-8-11 0,-1-3-46 16</inkml:trace>
  <inkml:trace contextRef="#ctx0" brushRef="#br1" timeOffset="425405.1431">21804 16371 248 0,'17'-19'93'0,"-17"19"-50"0,4-3-24 0,-4 3 26 16,0 7-12-16,0 1-2 15,0 11-16-15,0-4-6 16,0 19-6-16,0-4-3 0,0 8 3 15,0-5-2-15,0 13 2 16,0-12-4-16,-4 0 0 16,0 0 3-16,-1-4 1 15,1-8-1-15,0-3 1 16,0-4-7-16,-1-7 1 16,1-8 3-16,0-11 2 15,0-1 8-15,-1-18 4 16,1 7 1-16,4-22 4 15,0 7-7-15,9-11 1 16,-5 0-4-16,9-3 2 0,-5 3-6 16,13 3-1-1,-4 9-2-15,5 6 1 0,-1 5-2 16,9 15 2-16,-5-8 0 16,-4 19 1-1,-4 0-7-15,-8 11 0 0,-1 0-1 16,-8 12-1-16,0-4-7 15,-8 15-3-15,3-8 3 16,-3 4 5-16,-1-3 2 16,1-5 0-16,4 1-1 15,-1-8 1-15,1-3 1 0,4-1 2 16,0-4-1-16,9 1-1 16,-1-1 5-1,13 1 3-15,1-4 12 0,3 3 7 16,-4 1 3-16,5 11 4 15,-5-8-7-15,-8 12-2 16,0-4 3-16,-13 14 5 16,0-6-7-16,-9 14-1 15,1-7-6-15,-14 0 1 16,5-4-7-16,-8-3-3 16,4-5-14-16,-13-10-8 15,8-1-46-15,-16-22-20 16,-26-42-108-1</inkml:trace>
  <inkml:trace contextRef="#ctx0" brushRef="#br1" timeOffset="438377.3056">21299 13482 172 0,'0'-11'66'0,"0"11"-36"0,0-8-18 0,0 8 21 15,-4 0-8-15,-1-3-2 16,1 3-5-16,0-4-1 16,0 0-9-16,-1 0 6 0,5 4 5 15,-4 0-6-15,0 0 0 16,-5 0-3-16,1 0 1 15,4 4-4-15,-5 0-2 16,1 3 2-16,-5 1 0 0,0 3 1 16,0-7 0-16,1 3-7 15,3 5 0 1,1-1-1-16,-5-3 2 16,5 3 1-16,3-3 1 0,1-1 0 15,0 4 2-15,0 1-1 16,-1 3 0-16,1-4-6 15,0 4 1-15,0 4 0 16,-1-4 2-16,5 4 3 0,0-4 4 16,0 4-4-1,0 0-1-15,0 7 0 16,0-7 0-16,0 0 0 16,0-8 2-16,0 1-3 0,5 3-2 15,-1-4 0-15,4 0 1 16,1 8-1-16,-1-8 2 15,-3-3-2-15,-1 3-1 16,4 1-4-16,5-9 0 16,0 1-20-16,-1-8-7 15,1-11-17-15,4-4-5 16,0 1-32-16,4-5-12 16,1 0-2-1</inkml:trace>
  <inkml:trace contextRef="#ctx0" brushRef="#br1" timeOffset="438721.981">21337 13569 212 0,'-4'0'79'0,"4"0"-42"0,-4 0-26 16,-1 0 21-16,1 7-11 16,4 1 1-16,-4 3-11 0,4-3-2 15,0 3-5-15,0 0 2 0,-4 8 0 16,4-7 2 0,-5 3 2-16,1 11-3 15,0-3-2-15,0-1-2 0,-1 1 0 16,5-4-4-16,0-15 0 15,0 3 1-15,0 5 2 16,0-12-25-16,0 0-12 16,0 0-18-16,0 0-4 15,5-12-45 1</inkml:trace>
  <inkml:trace contextRef="#ctx0" brushRef="#br1" timeOffset="438917.9574">21337 13667 176 0,'4'-11'68'0,"-4"11"-36"0,5-23-11 0,-5 23 22 16,4-8-12-16,-4 5-6 16,8-12-14-16,5-4-5 0,4 0-4 15,8 4-2-15,1 0 3 0,-1 0-4 16,1 0 0-16,-5-1-28 16,0 5-10-16,0 4-49 15,-4 3-39 1,-4 4 49-16</inkml:trace>
  <inkml:trace contextRef="#ctx0" brushRef="#br1" timeOffset="439142.5041">21341 13720 220 0,'-8'7'82'0,"8"-7"-44"0,-9 8-31 0,5-4 20 16,4-1-7-16,0-3-2 16,0 0-6-16,0 0-2 15,4 0-6-15,1 0-3 0,3 0 0 16,1 0-12-16,7-3-3 16,-3 3-33-16,8-4-14 15,-4 0-39 1</inkml:trace>
  <inkml:trace contextRef="#ctx0" brushRef="#br1" timeOffset="439382.6024">21367 13795 192 0,'-17'12'74'0,"17"-12"-40"0,-9 0-16 0,5 3 25 0,0 5-11 16,4-8-1-16,0 0-14 15,0 0-3-15,0 0-8 16,8 0-4-16,1 0-1 0,3 0-4 16,10 0 2-16,7-8-4 15,5 5 1-15,0-9-25 16,0 1-10-16,0 0-38 16,-8 3-55-16,-5 0 33 15</inkml:trace>
  <inkml:trace contextRef="#ctx0" brushRef="#br1" timeOffset="439965.9061">21745 13463 184 0,'-9'8'68'0,"9"-8"-36"0,-8 0-18 0,8 0 20 16,-5 0-4-16,-3 4 0 0,8-4-9 16,-9 7 0-1,9-7-12-15,0 0 1 0,-4 0 1 16,4 0-4-16,0 0 1 16,0 0-1-16,0 0 3 0,0 0 1 15,4 0 3-15,5 0-3 16,-1-7 1-16,1 3-5 15,-1 4 1-15,5-8-3 16,0 8 0-16,-5 0-1 16,1 8 0-16,-1-8-2 15,1 11 1-15,-1 0 0 16,-4 1 1-16,1-1-2 0,-1 4 1 16,0 0 0-1,0 4 3-15,1-4-3 16,-1 8 0-16,0-4 1 15,0 3 2-15,1 1 8 0,-1-8 3 16,-4 0-2-16,0 4 1 16,0-4-5-16,-4 8-1 15,4-8-2-15,-5 4 0 16,1 0 7-16,-4-4 2 16,-1 3-4-16,1-6 0 15,-1-5-4-15,-8-3 0 16,0-4-3-16,-4-4 1 15,0 1-9-15,0-5-3 16,-1 0-46-16,1 5-21 0,0-1-47 16,8 0-20-1,5-3-12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9:08:17.31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7T19:09:40.696"/>
    </inkml:context>
  </inkml:definitions>
  <inkml:trace contextRef="#ctx0" brushRef="#br0">21201 7376 192 0,'-4'-23'74'0,"-5"12"-40"0,1 0-40 16,-1 7 12-16,-3 0-2 15,-5-7 2-15,-4-8 0 16,-9 4-1-16,0-4-3 15,-12-4 1-15,-5-3 2 0,-4-1 2 16,-8-6 3-16,-5-1 6 16,-8 0 2-16,-9-4 2 15,-12-4 2-15,-1 5-10 16,-12-5-2-16,-4 4-4 16,-17 5-1-16,-5-5-3 15,-12 0 1-15,-13 0-2 0,-9-3-1 16,-12 7 1-16,-22-4-1 15,-3 1 2-15,-5 3 1 16,-9 3 3-16,-8-3 1 16,-4 8-6-16,-9 3 0 15,-12 8 1-15,4 0 3 16,-13 4-2-16,-9 0 0 16,-3 7-1-16,-1 4-2 15,-8 0 1-15,4 0 1 16,4 7-1-16,-21 8-1 0,0 4-2 15,5 8 1 1,-9 3 1-16,21 11 0 16,-13 1 0-16,5-1 0 15,-35 16-3-15,14 0 2 0,12 18 1 16,9 4 2-16,25 4-3 16,0-7 0-16,34 7-4 15,0 0-1-15,0 11-4 16,25 4-1-16,5 11-3 15,21-3 1-15,4-4 5 16,26 11 2-16,12 4-3 16,18 0 1-16,16 0-1 15,9 0 3-15,13 15-1 16,20 0 2-16,18 0 1 0,17-8-1 16,12-3 1-1,22 3 3-15,17-7 0 16,21 8 1-16,12-16 0 15,31-3 2-15,20 7 1 16,22-4 1-16,30-3-2 0,12-1-2 16,13-18 1-16,38-4-1 15,13 0 0-15,21-4 2 16,5-3-1-16,33-8-1 16,18-8 3-16,16-11 0 15,13-4-1-15,17-7-2 16,9-4 1-16,20-4 1 0,10-7-1 15,-10-1 2 1,31-10-2-16,12-24 2 0,0 1-2 16,9-12 2-1,0-11 0-15,12-3 3 0,-4-9-3 16,-4-21 0-16,-25-1 3 16,3-4 3-16,-16-19 5 15,-22-10 1-15,1-31 0 16,-26 7 4-16,-30-14-2 15,-21-16 1-15,-25-3 0 16,-43-8-2-16,-21-15 0 16,-38 11 0-16,-34 4 3 15,-39-4 2-15,-37 0-7 16,-30 1-1-16,-35-5-16 16,-24-14-5-16,-44 3-24 15,-37-8-6-15,-39-10-45 16,-63 18-17-16</inkml:trace>
  <inkml:trace contextRef="#ctx1" brushRef="#br0">14957 14919 0,'0'0'0,"0"0"15,0 0-15,0 0 16</inkml:trace>
  <inkml:trace contextRef="#ctx0" brushRef="#br0" timeOffset="84526.1009">2482 9710 148 0,'0'-11'55'0,"0"11"-30"0,0 0-18 0,0 0 15 15,0 8-2-15,0-1 3 16,0 8-4-16,0 16 0 15,5 6-10-15,-5 8 8 0,4 12 3 16,0-8-2-16,0 0 2 16,-4 4-9-16,4 4-2 15,1 3-3-15,-5-4 1 16,0-7-4-16,-9 4 0 16,9 8-1-16,-4-24-2 15,-9 1-10-15,1-15-4 16,-5-8-33-16,8-19-14 15,-4-19-45-15</inkml:trace>
  <inkml:trace contextRef="#ctx0" brushRef="#br0" timeOffset="84770.1881">2363 9763 192 0,'5'-3'71'0,"-5"3"-38"0,4 0-30 16,-4 0 15-16,4 0-9 16,0 3-1-16,9 5 0 0,0-8 0 15,17 0-4 1,29-11-1-16,-4-8 3 0,5 0-3 16,-22 4 0-16,-4 3-1 0,8-3-2 15,-4 4-50-15,9 0-24 16,-4-1-13-1</inkml:trace>
  <inkml:trace contextRef="#ctx0" brushRef="#br0" timeOffset="84989.936">2508 10107 228 0,'0'-12'85'0,"-9"1"-46"0,22 3-13 0,-9 5 31 16,5-5-19-16,8 4-4 0,8-7-20 15,5 11-7-15,12-8-4 16,-12 5-3-16,8 3 1 0,5 3-34 16,-9 5-15-16,-13-8-89 15</inkml:trace>
  <inkml:trace contextRef="#ctx0" brushRef="#br0" timeOffset="85709.78">3170 10095 156 0,'-4'4'57'0,"4"-4"-30"0,-5 30-16 0,1-22 18 0,0 7-4 16,-5 4 3-16,5-4-10 15,4 0-3-15,-4 7-8 16,0 12-5-16,-1-7-1 0,-3-1 1 15,4 1 3-15,-5-1-2 16,5-15 0-16,-4 1 1 16,-1-12 2-16,1-12-8 15,-5 1 0-15,4-8-2 16,5-7 2-16,4 3-1 0,4-7 1 16,1 4 0-1,3-1-2-15,5-3 5 0,0 15 3 16,3 0 5-16,6 11 2 15,-1 12 6-15,4 7 1 16,1 7-3-16,4 12-1 16,-5 4-2-16,1 0 2 15,-5-4-3-15,0 3 1 16,-4-14-3-16,0 0 2 16,0-8-2-16,-9-8 2 15,-3 1 0-15,-1-12 1 16,-4-11-4-16,4-8-3 15,-4-18-2-15,0-1 0 0,0-7-2 16,0 0-1 0,0 0-28-16,0 4-11 15,4 7-21-15,5 19-7 0,-5 4-61 16</inkml:trace>
  <inkml:trace contextRef="#ctx0" brushRef="#br0" timeOffset="86059.7091">3671 10114 200 0,'-13'-15'77'0,"13"15"-42"0,-17-4-19 0,13 4 24 16,0 4-14-16,-1 4-5 15,5-5-6-15,0 5-2 16,0 7-7-16,0 0 0 0,0 8 1 16,0-5-3-16,5 9-1 15,-1-4-1-15,0 3-2 16,0-3 1-16,-4-1 1 15,0-3-28-15,0 0-9 0,0-4-21 16,-4-15-7 0,0 0-35-1</inkml:trace>
  <inkml:trace contextRef="#ctx0" brushRef="#br0" timeOffset="86221.2171">3628 10152 236 0,'0'-19'88'0,"0"19"-48"0,0-15-27 16,0 15 24-1,9-4-17-15,-1 0-6 0,9 1-8 16,21-9-3-16,-8 1-1 16,-4 3-4-16,3 5-1 0,-3 3-18 15,8 0-9-15,0 0-46 16,-13 0-63-16,-4 0 32 16</inkml:trace>
  <inkml:trace contextRef="#ctx0" brushRef="#br0" timeOffset="86402.2376">3751 10193 240 0,'-4'-11'90'0,"4"11"-48"0,0-4-42 0,0 4 18 16,9 0-14-16,-5 0-2 15,13 0-2-15,8 0 0 16,9 4 0-16,-4 0-38 0,-9-1-14 15,-4 1-47 1</inkml:trace>
  <inkml:trace contextRef="#ctx0" brushRef="#br0" timeOffset="86611.2939">3785 10408 264 0,'-17'-11'99'0,"13"11"-54"0,4 0-42 16,0 0 21-16,4 0-16 16,1 0-4-16,7 0-6 15,1 0 1-15,8-8 1 16,9 5-5-16,0-5-1 0,4-3-50 16,-9 7-23-16,-4-7-23 15</inkml:trace>
  <inkml:trace contextRef="#ctx0" brushRef="#br0" timeOffset="86854.5409">4257 10073 236 0,'-5'-12'88'0,"5"12"-48"0,-4-7-25 0,4 7 26 16,-8 7-18-16,3-3-2 15,1 15-9-15,0-8-2 16,4 4-6-16,0 0-3 0,-4 16 0 16,4-9-1-16,-5 12 2 15,1-11-12-15,0 14-3 16,0-3-32-16,-1 0-12 0,1 0-59 16</inkml:trace>
  <inkml:trace contextRef="#ctx0" brushRef="#br0" timeOffset="87047.9745">4006 10118 200 0,'-4'19'77'0,"4"-4"-42"0,0-27-19 16,4 20 24-16,0-8-12 0,1 0-4 15,12-11-13 1,0 3-5-16,17 1-4 0,-5 3-4 0,18 0 1 15,-9 0-59 1,9 1-24-16,-5 3-20 16</inkml:trace>
  <inkml:trace contextRef="#ctx0" brushRef="#br0" timeOffset="87441.5894">4558 10039 212 0,'-9'0'79'0,"9"0"-42"0,-4 11-28 16,4-7 19-16,0-4-10 15,0 0 0-15,4 0-11 16,-4 0-2-16,17 0-3 15,13-4-2-15,13 4 1 0,16 0-1 16,-4-11 0-16,5 3-55 16,-5 1-25-16,-9-1-20 15</inkml:trace>
  <inkml:trace contextRef="#ctx0" brushRef="#br0" timeOffset="87661.6495">4588 10340 308 0,'4'-7'115'0,"-4"7"-62"0,13-8-49 0,-13 8 26 0,12 0-19 15,1 0-4-15,13 0-4 16,-1 0 0-16,17 4-2 15,-8-4-56-15,9 0-24 0,-5 0-54 16</inkml:trace>
  <inkml:trace contextRef="#ctx0" brushRef="#br0" timeOffset="90561.8949">5309 9654 248 0,'-4'-23'93'0,"4"12"-50"0,0 0-35 16,0 11 21-16,0 0-13 16,0 0-2-16,4 11-4 15,0 12-1-15,1 3-5 16,3 8 2-16,-4 23 0 0,1 3-2 0,-1 8-3 16,-4 0 0-16,0-8 1 15,0 8-1-15,4-12 2 16,-8 5-2-16,0-5-1 15,-1-18-30-15,1-4-15 16,-4-11-30-16,3-23-13 16,10-12-6-1</inkml:trace>
  <inkml:trace contextRef="#ctx0" brushRef="#br0" timeOffset="90742.2878">5263 9650 184 0,'8'-19'71'0,"-4"12"-38"0,9-5-10 0,-9 9 24 16,5 3-15-16,16-12-6 0,5 12-11 15,4-7-5-15,8 3-5 16,5-7-6-16,-5 7 0 0,1 8-21 16,-13-4-10-16,-5 0-83 15</inkml:trace>
  <inkml:trace contextRef="#ctx0" brushRef="#br0" timeOffset="90966.4189">5373 9922 256 0,'-43'3'96'0,"56"-6"-52"0,-4-9-18 0,-1 5 29 15,1 3-20 1,8-7-7-16,4 7-15 0,9 0-4 16,4 4-5-16,4 4-5 0,0 4-2 15,0-1-34-15,-8-3-15 16,-5 3-92 0</inkml:trace>
  <inkml:trace contextRef="#ctx0" brushRef="#br0" timeOffset="91612.4869">5857 10054 180 0,'4'-4'68'0,"-4"4"-36"0,4 23-22 15,-4-23 20-15,0 15-3 16,0 4 2-16,0-1-5 15,0 5-1-15,-4 7-12 16,4-3-2-16,-4 3 1 0,4-4-6 16,0 8 0-16,0-4-2 15,0-3 1-15,0-5-7 16,0 1-1-16,0-12-34 16,0-7-11-16,0 4-65 15</inkml:trace>
  <inkml:trace contextRef="#ctx0" brushRef="#br0" timeOffset="93412.91">6336 10438 156 0,'-4'-3'60'0,"4"3"-32"0,-8 11-13 15,3-7 20-15,1 0-6 16,-4-4 0-16,-1 0 1 16,1 3 1-16,-5-6-16 15,-4-9 6-15,0 5 3 0,-4-5-4 16,-9-3 1-16,9-4-8 16,0-7 0-16,4-4-8 15,8 0-3-15,5-1-4 16,8-2 1-16,5-1-1 15,3 0 0-15,1 0 0 16,0 7 0-16,4 5 0 16,-4 7-2-16,4 7 3 0,-9 4 0 15,-4 16 1-15,-4-1 0 16,-8 12 0-16,-5-8 0 16,0 15-3-16,1 0 2 15,-5 4 1-15,0 0 0 16,0 7 0-16,0 5 2 15,0 3-3-15,0-4 0 16,4 0 1-16,5-3 0 16,3-1-3-16,5-14 2 15,0-9 1-15,5-3 2 0,3-3 3 16,5-12 4 0,-1-4-4-16,1-4-3 0,4-3-1 15,0-4-1-15,0 0-20 16,4-4-9-16,1-4-40 15,-1-7-19-15,-8 8-28 16</inkml:trace>
  <inkml:trace contextRef="#ctx0" brushRef="#br0" timeOffset="93818.4531">6409 10171 232 0,'0'-4'88'0,"0"4"-48"0,4-8-29 0,-4 8 23 16,0-7-7-16,0 3 1 15,4-11-6-15,0 7-2 16,9 1-11-16,-4-1-5 0,3 5-3 15,1 3 1-15,0 0 1 16,-5 0-4-16,-4 3 1 16,1 1 0-16,-10 11 0 15,1-4 2-15,-4 23 1 16,3-11-1-16,-3 15 1 16,0-4 7-16,3 0 3 15,1-4 0-15,4 0 0 16,0-7-1-16,4-8 2 15,-4 4-7-15,13-16-2 0,0 1-3 16,12-8-2-16,-4 1-52 16,5-9-25-16,8-10-78 15</inkml:trace>
  <inkml:trace contextRef="#ctx0" brushRef="#br0" timeOffset="96805.7417">2168 11430 160 0,'-8'-7'60'0,"3"7"-32"0,5 0-11 0,0 0 22 15,0 7-11-15,0 8-4 16,5 16-2-16,-5-5 0 15,0 12-12-15,0 7 8 0,-5 0 2 16,5 1-2-16,0-5 2 16,0-3-7-16,0-12-3 15,0-3-3-15,5-16 6 16,3-14 0-16,1-16-7 16,-1-15-3-16,1-11-5 15,-1-3 1-15,9-5-1 16,-4 23 0-16,-5 4 0 15,5 7 0-15,0 1 0 16,0 10 0-16,-1 1 0 16,1 11-2-16,-5 4 3 0,5 15 0 15,-4 3 3-15,-1 1 3 16,-4 0-4 0,1 3-1-16,-1 8 0 15,4-12 0-15,-3-10 0 16,-1-8 2-16,0 3-1 0,0-18 2 15,5-12-2-15,-5 1-1 16,0 6 1-16,9-14-1 16,8-11-3-16,-4 22 2 15,-4-4-1-15,8 12-2 16,0 3 3-16,-4 16 0 16,-4-4 1-16,4 26 2 15,4 19-1-15,1 8-1 16,-5-1 1-16,8 1-1 0,-12-4-7 15,4-1 0 1,4-6-48-16,-4-1-18 0,8 4-56 31</inkml:trace>
  <inkml:trace contextRef="#ctx0" brushRef="#br0" timeOffset="97089.7928">2886 11759 284 0,'-5'-4'107'0,"5"4"-58"0,-4 11-48 0,4-7 19 15,0 15-11-15,0-8-3 16,0 8-3-16,0 0 0 15,0 7-2-15,0-3 2 0,4 7 0 16,1-4-1-16,-1 12 1 16,0-8-35-16,-4 0-16 15,0-3-24-15,0-12-10 16,0 4-11 0</inkml:trace>
  <inkml:trace contextRef="#ctx0" brushRef="#br0" timeOffset="97256.5758">2801 11687 248 0,'-17'11'93'0,"12"-3"-50"0,1-1-37 15,4-7 20-15,4 0-10 16,5 0-1 0,-1-4-9-16,-3 1-4 0,20-5-1 15,-4 1-10-15,18-1-2 0,-1 4-111 16</inkml:trace>
  <inkml:trace contextRef="#ctx0" brushRef="#br0" timeOffset="97707.8173">3416 11883 308 0,'-21'-38'115'0,"17"27"-62"0,-22-12-40 0,18 12 28 16,-1-12-19-16,5-7-2 15,0-8-14-15,8 1-4 16,4-5-2-16,5 1 0 0,8 18 2 16,-8 4-6-16,17 8 1 15,-5 0-1-15,14 14-1 16,-1 1 1-16,-17 19 0 0,0-4 0 16,-8 15 0-16,0-4 0 15,-18 8 0-15,1-8-4 16,-9 4-2-16,5-4-9 15,-9 0 0-15,8-11-3 16,-8 0-2-16,-8-4-4 16,4-19-2-16,0-11-4 15,8-8 1-15,9-11-61 16</inkml:trace>
  <inkml:trace contextRef="#ctx0" brushRef="#br0" timeOffset="97872.0531">3586 11581 208 0,'4'79'77'0,"-4"-79"-42"0,13 80-23 0,-13-65 19 15,8 19-16-15,1-12-3 16,4 8-6-16,-1-3-1 16,5 3-3-16,0 0-30 0,-4-7-14 15,-5-4-60 1</inkml:trace>
  <inkml:trace contextRef="#ctx0" brushRef="#br0" timeOffset="98189.9047">3259 11106 216 0,'-4'-11'82'0,"4"11"-44"0,0 0-25 15,0 0 24-15,0 3-12 0,0 1-5 16,8 4-3-16,1-1-1 16,8 1-8-16,-5-1 1 0,10 1 2 15,-5-8-6-15,21 4-1 16,-13-4-2-1,22 7 1-15,-9-7-18 0,17 0-6 16,-16 0-43-16,7 12-16 16,-7-9-32-1</inkml:trace>
  <inkml:trace contextRef="#ctx0" brushRef="#br0" timeOffset="98591.7575">3603 11057 236 0,'-13'0'90'0,"13"0"-48"0,0-4-25 15,0 4 25-15,0 0-16 16,4-4-4-16,5-3-9 15,-1 7-1-15,14 0-7 16,-5 0-1-16,17 0 2 0,12 0 1 16,1 7 1-16,-9-3-2 15,-4 0-1-15,-4 4 8 16,-5-1 3-16,-4 4 4 16,-8 4 0-16,-4 4 0 15,-9 4 2-15,0-12-6 0,-5 12-1 16,1 0-7-1,-9-8-3-15,1 3-5 0,-5 1 0 16,4-4-24-16,0 1-10 16,5-5-28-16,4 0-14 15,-1 0-17-15,10 1-7 16,-1-1-9 0</inkml:trace>
  <inkml:trace contextRef="#ctx0" brushRef="#br0" timeOffset="98982.7241">4095 11619 212 0,'-4'7'79'0,"4"-7"-42"0,-4 4-17 0,4 4 24 16,0-8-11-16,0 4-2 15,4-4-16-15,0 0-6 16,22 7-6-16,20-7-5 0,10 0 1 16,7 0 1-16,-25 0 0 15,-4 0-33-15,9-7-15 16,-5 3-71 0,0-8-33-16,-4 1 75 15</inkml:trace>
  <inkml:trace contextRef="#ctx0" brushRef="#br0" timeOffset="99241.7373">4138 11932 244 0,'4'0'93'0,"-4"0"-50"0,4 0-35 16,-4 0 24-16,9 8-14 16,-1-8-2-16,18 0-9 15,-5 0-3-15,21 0-2 16,-4 0 1-16,5 0 0 0,-5 0-98 16,17 11-78-1,39-19 55-15</inkml:trace>
  <inkml:trace contextRef="#ctx0" brushRef="#br0" timeOffset="101476.3442">5122 11264 152 0,'0'-3'57'0,"0"3"-30"0,-4 41-14 0,4-37 17 15,-4 15-9-15,4-4-1 16,-4 23-8-16,-1 22-2 15,1-11-6-15,0-8-3 0,0 16 0 16,-1 18-1-16,1-7 2 0,4-7-1 16,-4-5 2-1,0-10-18-15,4-9-4 0,-4-3-40 16,-1-19-51 0,5-7 24-16</inkml:trace>
  <inkml:trace contextRef="#ctx0" brushRef="#br0" timeOffset="101685.3857">4974 11381 192 0,'-4'-7'74'0,"4"7"-40"0,8-12-29 0,-8 12 19 15,13-3-9-15,-5-1 0 16,14-11-12-16,20 0-1 15,-8 3-2-15,-4 1 0 0,21 4 2 16,-9 3-34-16,9 4-13 16,-9 0-46-1</inkml:trace>
  <inkml:trace contextRef="#ctx0" brushRef="#br0" timeOffset="101910.5088">5127 11642 244 0,'0'0'90'0,"0"0"-48"0,4-4-27 16,-4 4 26-16,8 0-13 16,18-12-4-16,4 1-13 15,4 0-7-15,8 11-3 16,5 0-26-16,-13 11-10 0,-5-7-66 15,5 15-58 1,13 3 54-16</inkml:trace>
  <inkml:trace contextRef="#ctx0" brushRef="#br0" timeOffset="102256.2759">5632 11713 192 0,'-13'-19'71'0,"9"12"-38"0,-5 3-10 0,9 4 24 15,-4-4-9-15,4 4 0 16,0 0-15-16,0 4-4 15,0 4-11-15,4 7-1 0,1 0 3 16,-1 7-6-16,0 1 0 0,0-12-2 16,1 16-2-1,-1 10 1-15,0 1 1 0,-4 0-6 16,4 0 1-16,1-12-19 16,-5-3-8-16,0-8-24 15,0-8-9-15,0-3-48 16</inkml:trace>
  <inkml:trace contextRef="#ctx0" brushRef="#br0" timeOffset="102913.8278">6294 11962 176 0,'0'4'68'0,"0"-4"-36"0,-4 7-20 0,4-3 21 16,-5 0-2-16,1 0 2 16,-4 3-5-16,4-3-3 15,-9 4-13-15,0-5 3 0,-8 1 3 0,0 0-4 16,-9-8 0-16,4 4-2 16,-12-7 2-16,4-1-7 15,5-7-2-15,3 4-3 16,5-16-2-16,-5-10-2 15,14-1 1-15,12-4 1 16,0-3 0-16,8 4-3 16,1 3 0-16,3 4 2 15,1 8 0-15,0 3 1 0,-5 8 2 16,1 15-6 0,-5 4-1-16,-8 18 2 15,-5 12 1-15,-3 8 2 16,-1-12 2-16,4 0-3 0,-3 4 0 15,-1 0 1-15,0 7 2 16,5-7-3-16,3 8 0 16,1-8 1-16,4 4 2 15,0-8-1-15,4 0-1 16,1 0 1-16,3-7 1 16,1-1-1-16,3-3-1 15,1-4 1-15,4-7-1 16,-4-4-20-16,8-8-9 15,-4 0-25-15,4-11-11 16,-4 0-53 0</inkml:trace>
  <inkml:trace contextRef="#ctx0" brushRef="#br0" timeOffset="103442.2417">6370 11777 160 0,'0'-11'63'0,"5"11"-34"0,-1-15-19 0,0 11 17 16,0 0-2-16,5-3 0 16,-1-1 1-16,5-3 3 15,0 3-15-15,4 5-1 0,-4 3 0 16,3 3-3-16,-3 5 0 15,-9 7 2-15,-4 0 3 16,-8 4-2-16,-1 4 2 16,5-1-2-16,-8-3 2 0,3 4 1 15,1 3 2-15,-1-3-1 16,1 3-1-16,3 1-2 16,5-5 1-1,0-3-2-15,5-8 0 0,-1 1-7 16,9-8-4-16,16-4-1 15,1-4-1-15,0 0-33 16,-13 0-13-16,0 0-61 16,0 1-24-16</inkml:trace>
  <inkml:trace contextRef="#ctx0" brushRef="#br0" timeOffset="106325.2941">3416 13482 256 0,'-21'-19'96'0,"8"12"-52"0,0-20-34 16,9 24 25-16,0-9-17 15,4 1-4-15,4-12-9 16,-4 8-2-16,13-19-1 0,-5 12 1 0,9-9 0 16,0 5-1-16,9 3-2 15,-5 8-2-15,9 4 1 16,-1 0 1-16,-12 11 2 16,0 4 1-16,-17 18 1 15,0-3-5-15,-8 11-1 16,-1-3-2-16,1 3 0 15,-9 0-6-15,0-4-4 16,4-3-8-16,1-4-1 16,-5 0-26-16,4-16-8 15,9-10-43 1</inkml:trace>
  <inkml:trace contextRef="#ctx0" brushRef="#br0" timeOffset="106505.36">3586 13214 220 0,'0'31'85'0,"0"-31"-46"0,0 56-46 15,0-45 16-15,4 12-8 16,0-4-1-16,1 7-4 16,-1-3 0-16,4 3-42 15,1-3-19-15,-1-4-16 16,-3-4-3-16</inkml:trace>
  <inkml:trace contextRef="#ctx0" brushRef="#br0" timeOffset="106792.3218">3276 12777 228 0,'0'-4'88'0,"0"8"-48"0,9-8-29 0,-9 4 21 16,8 0-6-16,-4 0-1 16,13-4-7-16,17-7-1 0,0 0-10 15,-13 3-4-15,26 1-2 16,-9 3-1-16,17-7 0 0,-8 11-42 15,4-8-19 1,-4 4-64 0</inkml:trace>
  <inkml:trace contextRef="#ctx0" brushRef="#br0" timeOffset="107207.8128">3717 12509 180 0,'-25'-4'68'0,"25"4"-36"0,-51 4-13 16,43-4 23-16,-1 4-6 0,1-4-1 16,3 0-8-16,1 0-5 15,4 4-12-15,0-4 2 0,13 3 4 16,-5-3 1-16,18 4-1 15,-1 0-4-15,5 0 0 16,0-1-7-16,4 5-3 16,-5 3-4-16,5 1 1 15,-12-1 10-15,7 0 3 16,-3 4 1-16,-5 4 2 16,-4-4 3-16,-9 12 1 15,1-5-4-15,-9 9 1 16,0-5-9-16,-9 4-2 15,5-4-3-15,-9 1 1 16,5 3-13-16,-5-19-3 0,0 4-27 16,5-3-9-16,-1-5-28 15,14-7-11-15,12 0-50 16</inkml:trace>
  <inkml:trace contextRef="#ctx0" brushRef="#br0" timeOffset="107570.0311">4083 13075 176 0,'-5'4'68'0,"5"-4"-36"0,0 3-18 0,0 1 22 16,5 0-7-16,-1-4-2 15,13 0-13-15,-5 0-6 16,27 4-5-16,-10-4-3 0,18 0 3 16,-9 0-29-16,13 3-11 0,-8-3-68 15</inkml:trace>
  <inkml:trace contextRef="#ctx0" brushRef="#br0" timeOffset="107795.7434">4180 13275 244 0,'-8'-12'90'0,"8"12"-48"0,55 8-38 0,-51-4 21 15,17-4-14-15,1 0-3 16,11 0-8-16,-3 0 0 15,8-4 0-15,-4 0-60 0,9 0-24 16,-9 1-15 0</inkml:trace>
  <inkml:trace contextRef="#ctx0" brushRef="#br0" timeOffset="108125.9753">4842 12686 268 0,'0'-3'101'0,"0"3"-54"0,-4 26-48 16,0-18 18-16,4 14-12 15,0-3-3-15,0 22-4 0,0-7 1 16,4 23 1 0,0-12-16-16,1 12-4 0,-1-8-30 0,0 7-10 15,0-10-35 1</inkml:trace>
  <inkml:trace contextRef="#ctx0" brushRef="#br0" timeOffset="108352.0654">4770 12826 196 0,'4'4'74'0,"-4"-4"-40"0,22-12-20 0,-22 12 20 16,12-3-15-16,-3-1-5 16,16-4-9-16,-3 1-2 15,11-5-1-15,-3 5-10 0,4 3-5 16,-4 0-66-16,4 4-56 16,-4 0 43-16</inkml:trace>
  <inkml:trace contextRef="#ctx0" brushRef="#br0" timeOffset="108576.4352">4906 13018 216 0,'-4'4'82'0,"4"-4"-44"0,8 23-25 0,-8-16 22 16,4-7-9-16,1 4-3 15,7 0-9-15,1-4-1 16,13 0-8-16,-5 0-5 0,4-8-1 16,-3 1-28-16,7 3-13 15,-3 4-77 1</inkml:trace>
  <inkml:trace contextRef="#ctx0" brushRef="#br0" timeOffset="109028.0751">5301 13086 228 0,'8'-4'85'0,"-8"4"-46"0,0 0-17 0,0 0 26 16,0 4-14-16,0 0-2 15,0 3-15-15,0 1-3 16,0 7-8-16,0 0-4 0,0 8-1 16,0-12-4-16,0 16 2 15,0-5-6-15,4 1 0 16,1-4-41-16,3 3-16 15,1-3-62 1</inkml:trace>
  <inkml:trace contextRef="#ctx0" brushRef="#br0" timeOffset="109657.2155">6137 13222 220 0,'-9'11'85'0,"9"-11"-46"0,-12 12-19 0,7-9 24 16,-3 5-7-1,-1-1-2-15,-3 5-8 0,3-5-3 16,-8 1-13-16,5-4-4 0,-14-4-1 16,5 0 1-16,-9-4 3 15,5 0 4-15,-9-11 1 16,4 0-8-16,5-12-4 16,-1 5-5-16,5-12 1 15,0-15-1-15,8 15-2 16,4 4 0-16,5-8 3 15,0 8-5-15,8-4 0 16,0 7 0-16,5 5 2 16,-1 3-1-16,1 8 1 0,-1-1 3 15,-3 12 0-15,-1 4-2 16,-4 7 2-16,0-3 1 16,-4 15 0-16,-1-5 0 15,-3 13 2-15,4-9-1 16,-5 12-1-16,1 0 1 15,-1 0 1-15,1 0-1 16,-1 8-1-16,1-8-2 16,3 3-1-16,1-7 2 15,0 4 0-15,0 0 1 16,4-11 0-16,0 0 0 16,4-5 0-16,0-2 0 15,5-9 0-15,-1-3-16 16,9-12-6-16,0 5-33 0,17-16-15 15,-4 4-58 1</inkml:trace>
  <inkml:trace contextRef="#ctx0" brushRef="#br0" timeOffset="110107.6664">6222 13018 228 0,'8'0'88'0,"-8"0"-48"0,13-11-20 15,-13 11 27-15,4-8-12 16,1 5 0-16,-1-5-11 15,4-3-5-15,1 3-11 16,-5 4-3-16,4 4-1 0,-3 0-2 16,-1 4-2-16,0 0 1 15,-4 11-1-15,0 4 4 16,0-4 2-16,0 4 0 16,-4 7-1-16,0-3 3 0,-1 3 3 15,1-3 0-15,0 7 3 16,4-7-1-16,-4 3 0 15,4-3-5 1,0-4-3-16,0-4 0 0,8-4-1 16,1-3-2-16,8-8 1 15,-5 0-20-15,5 0-6 16,-4 0-61-16,8 15-27 16,-4-4-40-1</inkml:trace>
  <inkml:trace contextRef="#ctx0" brushRef="#br0" timeOffset="118034.5994">4656 13882 172 0,'-13'-19'66'0,"4"12"-36"0,5 3-20 0,4 4 20 15,-4 4-1-15,0-1 5 16,4-3-9-16,4-3-3 15,0 3-13-15,0 0 1 0,13 0 1 16,-4 0 0-16,25 0 3 16,-4 0-1-16,9-4 2 15,29 0-6-15,-26 0-3 16,-7 0-3-16,16 1 0 16,-8-1-2-16,29 4-1 15,-12 0-2-15,12 0 1 16,-8 0 1-16,8 0 2 0,-12 0 1 15,17 0 1-15,-13 0-2 16,12-4 1-16,-8 4 0 16,5-7 1-16,-14 3-2 15,1-4 1-15,-9 5 0 16,0-5 1-16,-8 4-5 16,0-7 1-16,17 0-5 15,-30 7-1-15,-9 0-28 16,0 0-13-16,-3 0-19 15,-10 4-10-15,1 0-31 16</inkml:trace>
  <inkml:trace contextRef="#ctx0" brushRef="#br0" timeOffset="119039.7998">5364 14286 232 0,'0'-12'88'0,"0"12"-48"0,-4 0-29 0,4 0 21 16,0 8-13-16,0 3-3 16,0 4-5-16,0 0 0 15,0 15-6-15,0-7-1 0,-4 11 0 16,0-11 2-16,-1 7 1 0,5-4-3 15,0-3-1-15,0-1 1 16,0-6 0 0,0-5-2-16,0-7 1 15,0 3 0-15,0-18 1 0,0-4-2 16,9-8 1-16,-1 1-4 16,9-12 0-16,-4 11 3 15,8-11 3-15,-4 8-2 16,5 3 0-16,-5 4 1 15,-1 8 2-15,1 3-3 16,-4 12 0-16,0 0 1 16,-5 11 0-16,1-4-5 15,-5 8 1-15,0 4 0 0,1-8 0 16,-1 4 0-16,0-8 0 16,0 0 0-16,1-7 2 15,-1 0-1-15,4-12 2 16,-3 8-2-16,7-19-1 15,-3 4 1-15,4-4-1 16,-5 1 4-16,5 3 5 16,-5-1-3-16,5 13-1 15,0-1 0-15,-1 19-1 16,-3-4-2-16,-1 19 1 16,1 1-2-16,-1 3 2 15,1-4-2-15,4 4-1 16,-5-4-21-16,5 8-11 15,-5-4-31-15,1-1-10 16,-1-6-60 0</inkml:trace>
  <inkml:trace contextRef="#ctx0" brushRef="#br0" timeOffset="119327.8295">6052 14519 208 0,'-13'0'77'0,"13"0"-42"0,-12 15-15 15,7-11 24-15,1 4-7 0,0-1-2 16,0 5-8-16,-1-5-5 16,1 8-12-16,0-3 0 0,4 6 3 15,0-2-9-15,0 6-2 16,0-7-2-16,4 8 2 15,0-4-8-15,1 3-1 16,-1-7-23-16,-4 4-8 16,0-4-18-16,0-3-5 15,0-1-51 1</inkml:trace>
  <inkml:trace contextRef="#ctx0" brushRef="#br0" timeOffset="119537.1467">5899 14489 264 0,'-17'-4'101'0,"17"4"-54"0,0 0-22 15,0 0 31-15,0 0-10 16,0 0-2-16,13-3-12 16,-5-1-5-16,14 0-15 15,-5 0-5-15,12 1-3 0,-3-1-2 16,8-4 1-16,-9 8-40 15,5-11-14-15,17 0-96 16</inkml:trace>
  <inkml:trace contextRef="#ctx0" brushRef="#br0" timeOffset="122207.4924">3255 16175 264 0,'-17'4'101'0,"17"-4"-54"0,-21-19-24 0,16 19 29 16,-3-11-7-16,4-1-2 16,4-10-16-16,0-1-6 15,8-18-12-15,1 3-4 0,16-11-1 16,-8 7 0-16,9 1 0 15,-1 7-5-15,5 4 1 16,-5 7 2-16,5 19 1 16,-5 1-4-16,-3 18 1 15,-5 0 2-15,-9 19 1 16,1-4-4-16,-9 11 1 16,0 1-2-16,-9 3-2 0,1-3-2 15,-9-1 1-15,4-3-6 16,-4-8-1-1,0-4-4-15,0-10-1 0,-4-5-10 16,4-19-5-16,0 1-19 16,4-12-5-16,4 4-14 15,9-12-6-15,0 5-19 16</inkml:trace>
  <inkml:trace contextRef="#ctx0" brushRef="#br0" timeOffset="122419.3535">3454 15662 256 0,'5'-11'96'0,"-5"11"-52"0,4 0-27 0,-4 0 25 16,0 11-11-16,0-11-1 16,0 15-6-16,0 4-1 15,4 4-12-15,0-1-4 0,1 16-3 16,-1-4-2-16,0 11 1 16,0-7 0-16,1 11 3 15,-1-7-10-15,0 7-2 16,0-8-28-16,0 1-13 15,1-8-19-15,-5-4-7 16,0-8-47 0</inkml:trace>
  <inkml:trace contextRef="#ctx0" brushRef="#br0" timeOffset="122793.7405">3026 15451 272 0,'-13'0'101'0,"13"0"-54"0,0 4-39 0,0-4 21 15,4 0-4-15,0 0 0 16,5 0-8-16,-1 0 0 16,9 0-10-16,5 0-2 0,3 0-1 15,0 0-2-15,9-4 1 16,0 0-4-16,9 0 0 16,-13 1 1-16,12-5 2 15,-4 4-8-15,13 1-3 16,-8-1-20-16,3 0-8 15,-3 4-21-15,-14 0-6 16,1 0-52 0</inkml:trace>
  <inkml:trace contextRef="#ctx0" brushRef="#br0" timeOffset="123199.4743">3514 15240 200 0,'-21'4'74'0,"21"-4"-40"0,-17 11-9 16,12-7 25-16,1-1-5 15,0 1-2-15,0 0-9 16,-1 0-4-16,5-1-16 16,0-3 0-16,5 0 0 0,-1 0-1 15,9 0 0-15,-1 0-5 16,14 4 0-16,-1-4-5 15,1 4 0-15,-1 0 3 16,9 3 1-16,-8-3 1 0,8 7 0 16,-13-3 2-16,-4 3 1 15,0 1 3-15,-9 6 4 16,-4-6-4-16,-8 3 2 16,0 0-5-16,-9 8-1 15,5-5-6-15,-14 5-3 16,10 0-9-16,-14-8-5 15,5 4-20-15,4-4-8 16,0-4-23-16,9 4-8 16,-1-7-3-16,13-5-1 15,1 1-49 1</inkml:trace>
  <inkml:trace contextRef="#ctx0" brushRef="#br0" timeOffset="123622.7146">3993 15824 260 0,'-12'12'96'0,"12"-12"-52"0,-17 11-29 0,12-11 26 16,5 4-13-16,0 0-1 16,0-4-16-16,0 0-4 15,9-4-5-15,-5 0 1 0,17-7 0 16,-4 3-6-16,17-3 0 16,-4 0-52-16,12 7-23 15,-8-4-53 1</inkml:trace>
  <inkml:trace contextRef="#ctx0" brushRef="#br0" timeOffset="123874.3698">4032 16073 324 0,'4'-3'121'0,"-4"3"-66"0,21-4-40 0,-21 4 29 16,13-4-11-16,0 4-2 15,20-4-13-15,-3 0-6 16,8-3-7 0,18-1-13-16,-22 5-4 0,-5-1-65 0,1 4-28 15,4 0-49 1</inkml:trace>
  <inkml:trace contextRef="#ctx0" brushRef="#br0" timeOffset="127898.5297">5076 15511 172 0,'8'-11'66'0,"-8"11"-36"0,0-11-13 0,0 11 22 15,0-8-7-15,0 4 1 16,0 1-5-16,0-1-3 15,0 4-13-15,0 0 6 0,0 4 2 16,0-1-4-16,0 12-1 16,0-3-7-16,0 18 0 15,0-4-7-15,0 20-1 0,0-9 0 16,0 16 2 0,0-8-1-16,0 1 2 15,0-9-13-15,0 5-3 16,0-8-36-16,0-4-13 0,0-7-67 15</inkml:trace>
  <inkml:trace contextRef="#ctx0" brushRef="#br0" timeOffset="128333.5267">5267 15492 252 0,'-9'8'93'0,"9"-8"-50"0,-4 0-30 0,4 0 24 15,0 0-10-15,0 0-3 16,0 0-6-16,0 0-1 16,4-8-9-16,1 5-1 0,7 3 0 15,1-8-1-15,8 4-1 16,-4 1-1-16,4-1 0 15,1 4-2-15,-1 0 1 16,-4 0-2-16,-4 11-1 16,-1-3 1-16,-7 14 1 15,-1-10-3-15,-13 22 0 16,1-8 5-16,-9 15 2 16,0-3 4-16,0 0 4 0,0 0-2 15,4-1 3-15,0-6-4 16,5-1 1-16,-1-4-7 15,5-3-3-15,0-1-1 16,12-3-1-16,1-4-14 16,12-3-5-16,0-1-39 15,9 0-17-15,-4-11-82 16</inkml:trace>
  <inkml:trace contextRef="#ctx0" brushRef="#br0" timeOffset="128752.9221">5729 15968 364 0,'-8'-23'134'0,"8"23"-72"0,-9-30-44 0,5 26 34 16,0-11-14-16,0 4-2 15,-1-19-14-15,1 3-6 16,4-11-9-16,0 8-9 0,4-7-4 16,1 3 3-16,7 7 3 15,1-3-1-15,4 15 0 16,0 0-1-16,0 15 0 16,0 0 0-16,-4 19-2 0,0 0-2 15,-5 15 1-15,-4-4 1 16,1 11 2-1,-5-3 1-15,-5 3 1 0,5-10 0 16,-8 2 0-16,4-6-5 16,-5-4-1-16,1-5-6 15,-5-10 0-15,0 3-1 16,0-22 1-16,1 0-20 16,3-20-9-16,1 9-36 0,8-8-15 15,0 7-45 1</inkml:trace>
  <inkml:trace contextRef="#ctx0" brushRef="#br0" timeOffset="129460.0809">6128 15545 176 0,'0'-7'68'0,"0"7"-36"0,0-4-18 15,0 4 20-15,0 4-4 16,0-1 0-16,0 5-15 16,0 3-4-16,0 8-7 15,0-4-1-15,0 12 1 0,0-5 0 16,0 9 0-16,0-5-2 15,0 4 1-15,0-4-2 0,0-3 2 16,0 0-2 0,0-12-1-16,0 0 3 0,0-7 0 15,0 4 1-15,0-20 2 16,0 1 1-16,0-19 1 16,0 7-7-16,0-3 0 15,0 3 3-15,5 1 5 16,-1 7-1-16,0 3 1 15,0 1-5-15,9 11-1 16,-4 0-1-16,8 23 1 16,-5-8-4-16,10 11-2 15,-5-3-1-15,8 3 3 16,-4-3 2-16,5-4 2 16,-5-1 5-16,4-6 3 15,-3-1 7-15,3-11 6 0,-4 0-7 16,-8-11-2-16,-4-1-4 15,-5-22-2-15,0 12-5 16,-4-16-1-16,0 8-3 16,-4-8-1-16,4 4-26 15,0-11-9-15,0 3-31 16,13 12-12-16</inkml:trace>
  <inkml:trace contextRef="#ctx0" brushRef="#br0" timeOffset="130074.2572">6999 15187 176 0,'12'-11'68'0,"-12"11"-36"0,5 0-13 0,-5 0 23 0,0 3-1 16,0 5 2-1,-5-8-6-15,1 4-2 16,-4 3-20-16,-1-7 9 0,-4 0 3 0,1 0-1 16,-1 0 2-16,0 0-5 15,0-7-2-15,5 3-5 16,-5 4 0-16,5-8-5 16,-1 8-1-16,1 0-6 15,-1 8-3-15,1-8 0 16,-1 23 1-16,5-12-1 15,-4 19-1-15,3-4-2 16,-3 16 1-16,4-1-1 16,-1 8 0-16,1-3 2 15,0 22 2-15,0-16-1 16,-1 13 2-16,1-9-2 0,0-7-1 16,0-4 3-16,4 1 0 15,0-9 1-15,4-6 2 16,0-5-1-16,0-3 0 15,1-12-6-15,3 0-1 16,1-11-28-16,3-7-12 16,1 3-39-16,4-19-13 15,-4 8-68 1</inkml:trace>
  <inkml:trace contextRef="#ctx0" brushRef="#br0" timeOffset="130358.442">7194 15421 236 0,'-4'0'88'0,"4"0"-48"0,-9 11-20 15,5-7 24-15,0 3-9 16,-1 1-1-16,1 7-13 0,0 0-5 15,0 4-9 1,-1 4-5-16,1 3-1 0,0 4-4 0,0 4 2 16,4-7-19-1,0 7-7-15,0-8-8 0,0 0-2 16,0-3-14-16,-5-4-8 16,1 0-41-1</inkml:trace>
  <inkml:trace contextRef="#ctx0" brushRef="#br0" timeOffset="130585.2032">7122 15591 208 0,'8'-42'79'0,"-8"42"-42"0,4-23-19 0,-4 20 23 16,5-5-6-16,-1 4 2 15,9-7-12-15,-5 0-6 16,9-1-10-16,-4 5-6 0,8-4 0 0,-4 3-4 15,9 0 0-15,-5 1-4 16,0-8 1-16,0 0-27 16,0 3-9-16,-4 1-26 15,0 0-11-15,-4-1-23 16</inkml:trace>
  <inkml:trace contextRef="#ctx0" brushRef="#br0" timeOffset="130828.3087">7219 15685 228 0,'9'0'88'0,"-9"0"-48"0,13-8-18 15,-13 8 28-15,4-3-19 0,0 3-8 16,9-8-16-16,-1 4-4 15,5-7-3-15,-4 3 0 0,4-3 0 16,0 3-29-16,0-3-13 16,0 4-31-16,-4-1-12 15,0 1-10 1</inkml:trace>
  <inkml:trace contextRef="#ctx0" brushRef="#br0" timeOffset="131005.737">7249 15813 304 0,'0'11'112'0,"0"-11"-60"0,17 4-45 0,-17-4 26 0,13-4-17 16,-5 4-1-16,9-11-18 16,0 0-5-16,0-8 3 15,0 8-46-15,0-1-18 0,0 5-60 16</inkml:trace>
  <inkml:trace contextRef="#ctx0" brushRef="#br0" timeOffset="131546.7044">7516 15089 200 0,'-12'0'74'0,"12"0"-40"0,-13-4-16 0,9 4 23 16,-1 0-4-16,1 0 3 15,0-4-9-15,0 4-2 16,4-7-16-16,0 3 1 0,4 4 0 16,0-8-3-16,13 5 1 15,-4-5 4-15,12 4 2 16,1 4-3-16,4-7-1 15,-5 3-2-15,1 4 2 16,-5 0-3-16,0 4-1 0,-4 3 0 16,0 5 4-1,-4-9-6-15,-1 16-2 16,-3-4-1-16,-1 16-1 0,-3-5-2 16,3 19-2-16,-4-15-2 15,5 19 1-15,-1-7 1 16,5 15 0-16,-4-8 0 15,3 18 2-15,-3-10-1 16,-1 11 2-16,1-11-2 16,-1-1 2-16,-4-7 9 0,1 0 7 15,-5-7 1 1,-5-5 3-16,1-3-9 0,-8 0-1 16,-1-11-5-1,-8-8-3-15,4 0-11 16,-13-7-6-16,4-1-25 0,-8-3-9 15,9 0-42-15,-5-4-17 16,5 0-74 0</inkml:trace>
  <inkml:trace contextRef="#ctx0" brushRef="#br0" timeOffset="132265.7442">5021 16541 184 0,'-17'-4'71'0,"8"-7"-38"0,5 3-25 0,4 8 18 15,0 0-6-15,-4 4-2 16,-1-4 7-16,1-4 6 15,4 4-16-15,0 0 3 0,0 0 2 16,0 0 2-16,17 0 2 16,-4 0-9-16,17 0-2 15,-5 0 2-15,43-3 0 16,-13 3-4-16,38-8 1 0,-16 1-7 16,54 3-3-16,-24 0-1 15,37-4 1-15,-21 5 12 16,34-1 8-16,-25 0-2 15,42 4-2-15,-30 0-4 16,22 0-1-16,-26 0 1 16,25 4 2-16,-25 0-5 15,5-4 1-15,-22 0-5 16,0 0 1-16,-17 0-5 16,-4-4-2-16,-9 0-36 0,-21-3-14 15,-8-5-46-15,-30 1-17 16,-4 7-51-1</inkml:trace>
  <inkml:trace contextRef="#ctx0" brushRef="#br0" timeOffset="135164.861">5437 16960 212 0,'0'-34'79'0,"0"34"-42"0,-9-30-15 0,5 26 28 15,0-4-6-15,-1 4 1 16,-3 4-14-16,-1-7-4 15,-3 18-16-15,-1 1 2 0,-4 21 1 16,4-2-3-16,-8 21-1 16,4-6-4-16,0 29-1 15,4-11-3-15,5 15-2 16,-1-11-2-16,14 4 1 16,-1-12 1-16,17 4 0 15,-4-18-3-15,13-5 2 0,-5 1-10 16,5-20-3-16,-5 1-39 15,1-8-16-15,-5-4-76 32</inkml:trace>
  <inkml:trace contextRef="#ctx0" brushRef="#br0" timeOffset="136528.3138">5738 16986 168 0,'0'-4'66'0,"0"4"-36"0,-4-3-18 15,4 3 19-15,0 0-5 16,0 0-1-16,0 3 2 0,0 1 2 16,0 15-15-16,0-4-1 0,-5 19 0 15,5-11-3 1,-4 11 2-16,4-4-9 0,-4 22-2 16,4-14-1-1,0 4 0-15,0-5-11 0,0-3-3 16,4 12-37-16,0-31-14 15,1 4-46 1</inkml:trace>
  <inkml:trace contextRef="#ctx0" brushRef="#br0" timeOffset="136919.123">5984 16937 252 0,'-4'-8'96'0,"4"8"-52"0,4 8-36 0,-4-4 24 0,0-4-7 15,0 0 3-15,9-4-14 16,-5 4-5-16,9 0-6 16,-1 0-3-16,5 4 3 0,-4 0-2 15,0 7 2-15,-1-4 7 16,-3 12 5-16,-1-4-3 15,-8 12 1-15,0-5-4 16,-8 12 0-16,-1-7 1 16,-3 10 4-16,3-6 3 15,-3 3 2-15,-1-4-4 16,4 0 1-16,1-7-9 0,4-1-2 16,-1-3-1-16,5-4 0 15,0 4-5-15,13-15-1 16,0 3-24-16,8-3-7 15,-4 4-33-15,13-8-10 16,-5 0-79 0</inkml:trace>
  <inkml:trace contextRef="#ctx0" brushRef="#br0" timeOffset="137251.5407">6409 16854 236 0,'-5'-19'88'0,"5"19"-48"0,-4 0-25 15,4 0 26-15,0 4-15 16,0 0-3-16,0 11-7 16,0-4-2-16,0 16-8 15,0-5-6-15,4 16-1 0,1-8 1 16,-5 15 0-16,0-7-16 0,4 15-4 16,-4-8-28-1,0 8-9-15,0-12-58 16</inkml:trace>
  <inkml:trace contextRef="#ctx0" brushRef="#br0" timeOffset="137463.5406">6345 17171 288 0,'4'-4'110'0,"-4"4"-60"0,17-7-43 0,-17 7 23 0,9 0-14 16,-1 0-2-16,18-4-10 16,-5 0-3-16,4 0-1 15,-4 4-38-15,9 0-14 0,-4 0-80 32</inkml:trace>
  <inkml:trace contextRef="#ctx0" brushRef="#br0" timeOffset="138585.5667">6850 16971 176 0,'0'-11'68'0,"0"11"-36"0,4-12-13 0,-4 12 21 15,0-3-5-15,0-1 0 16,5-8-7-16,-1 1 0 16,4-4-16-16,1 4 2 0,3-12 0 15,1 4 1-15,4 0 4 16,0 1-11-16,4 2-2 16,-4 5-4-16,5 7 1 0,-5 1-2 15,-9 10-1-15,1 1 1 16,-14 22 1-16,1-7-3 15,-9 22 0-15,1-8-1 16,-10 13 0-16,5-9 0 16,0 19 0-16,0-11 0 15,0 15 0-15,5-18 2 16,3 7 0-16,1-8-3 16,3 8 0-16,1-19-5 0,8 0 0 15,1-4-1-15,7-8 3 16,1-3 4-16,13-15 1 15,-5 3 7-15,9-25 6 16,-5 6 3-16,-4-10 0 16,1 3 6-16,-6-11 1 15,-3 7 2-15,-13-11 2 16,0 0-3-16,-13 0 0 16,5 8-6-16,-13-8-2 15,4 7-5-15,-9-14 1 16,5 7-11-16,4 0-4 15,0 4-18-15,4 7-6 16,1 1-17-16,7-5-6 16,1 8-9-16,8 1 0 15,1 2-29-15,7 5-10 16,1 0-5 0</inkml:trace>
  <inkml:trace contextRef="#ctx0" brushRef="#br0" timeOffset="138989.7375">7342 16699 280 0,'0'-11'107'0,"0"11"-58"0,9 4-33 0,-9-4 29 15,4 4-6-15,0-1 1 16,5 5-7-16,-1-1 0 16,5 20-19-16,-4-12 7 0,3 19 3 15,1-4-8-15,0 19-2 16,0-4 1-16,-9 8 0 15,0-8-6-15,-4 20-3 16,0-13-1-16,-8 24-1 16,-1-20-11-16,-8 12-5 15,4-7-25-15,-8-5-9 0,4-11-16 16,0-7-6 0,4-4-25-16,5-26-11 15,-1-1-21-15</inkml:trace>
  <inkml:trace contextRef="#ctx0" brushRef="#br0" timeOffset="140133.9819">10106 16051 248 0,'-26'11'93'0,"26"-11"-50"0,-25-4-17 0,20 4 29 15,-3-4-12-15,0 1 0 16,-5-9-18-16,4 5-7 16,9-16-11-16,0 4-3 0,13-18 2 15,-4 3-3-15,16-15-2 16,-4 7-3-16,9 1 1 15,-5 7 1-15,5 4 0 16,-4 3-7-16,-5 16 0 16,-4 0-8-16,-5 22-3 15,1-7-4-15,-13 22 1 16,0-3-1-16,-13 14-2 0,5 1-19 16,-13-4-10-1,4-4-27 1,-4 0-50-16,4-3 33 0</inkml:trace>
  <inkml:trace contextRef="#ctx0" brushRef="#br0" timeOffset="140299.5838">10254 15651 244 0,'13'0'90'0,"-13"0"-48"0,8 23-31 15,-8-23 21-15,5 22-19 16,-5-7-7-16,4 15-13 15,0-3-4-15,0 18 6 16,1-11-42-16,-1 7-17 0,0-7-37 16</inkml:trace>
  <inkml:trace contextRef="#ctx0" brushRef="#br0" timeOffset="140657.9047">9770 15221 248 0,'-4'0'93'0,"4"0"-50"0,0 0-28 0,0 0 26 0,4 0-9 16,1 0 1-16,7 4-3 16,1-1 1-16,13 1-17 15,-1 0 3-15,17-4 1 0,-3 0-8 16,12-4-3-16,-9 0-4 16,9 1 0-16,-9-1-11 15,5 4-4-15,17-11-25 16,-30 11-11-16,-5 0-24 15,-3 0-9-15,-5 0-45 16</inkml:trace>
  <inkml:trace contextRef="#ctx0" brushRef="#br0" timeOffset="141049.1762">10382 14953 160 0,'-13'4'60'0,"13"-4"-32"0,-21 11-2 0,16-7 23 16,-7 4-4-16,3-1-2 15,1 4-5-15,-1 1-1 16,1 3-20-16,-1-11 5 0,9 7 2 0,0-4-4 16,4 5 1-1,1-9-3-15,7 5 0 0,-3 0-7 16,12-1-4-16,-4 1-2 15,13-1-1 1,-5 1-2-16,1 7-2 0,-5-4 5 16,-4 8 4-16,4 15 4 15,-17-19 2-15,1 4-6 16,-10 4-1-16,-3 10-2 16,-1-10-1-16,1-4-3 15,-5 0-2-15,5-4-15 16,-5 4-5-16,0-8-32 15,5 4-14-15,-1-4-29 16,9 1-11-16,0-5-25 16</inkml:trace>
  <inkml:trace contextRef="#ctx0" brushRef="#br0" timeOffset="141528.8164">10649 15836 272 0,'-21'-8'104'0,"21"8"-56"0,-17 8-36 16,13-8 26-16,-1 0-9 15,1 0-2-15,8 0-15 0,1 0-5 16,12 0-5-16,-5 0-2 0,18 0 1 16,-5-8-1-16,9 4 2 15,-4-3-36-15,13 3-15 16,-9 4-32-16,4-7-13 15,-4 3-11 1</inkml:trace>
  <inkml:trace contextRef="#ctx0" brushRef="#br0" timeOffset="141755.759">10747 16066 272 0,'0'7'104'0,"0"-7"-56"0,12 4-21 16,-12-4 32-16,5 0-18 15,-1 0-6-15,17 0-16 16,-8 0-7-16,8-4-7 16,-4 1-8-16,8-1-3 0,14-4-50 15,-1 4-23-15,-8 1-74 16</inkml:trace>
  <inkml:trace contextRef="#ctx0" brushRef="#br0" timeOffset="142912.2454">11579 15477 264 0,'0'-34'101'0,"0"34"-54"0,0-18-31 0,0 18 27 16,0-4-14-16,0 0-5 0,0 4-7 15,0 0-3 1,0 8-8-16,0-1 3 0,0 16 1 16,0-4-1-16,0 18 0 0,0-3-5 15,0 19-3 1,0-11 2-16,-5 7 0 0,5-8-1 16,-4 4-2-16,4-7-15 15,-4-4-7-15,4-4-27 16,0-3-9-16,0-5-22 15,0-7-8-15,0 0-16 16</inkml:trace>
  <inkml:trace contextRef="#ctx0" brushRef="#br0" timeOffset="143299.6716">11901 15470 280 0,'4'-15'107'0,"-4"15"-58"0,9-15-37 0,-9 15 26 16,4-4-7-16,0 0-1 15,5 0-14-15,-5 1-5 16,9-1-7-16,-5 0-1 0,5 4 3 16,-4 0-1-16,-1 4 2 15,1 0-4-15,-1 7 0 0,-4-4 1 16,1 12 2-1,-1-4-3-15,-8 19 0 16,-1-11 1-16,-7 26 2 16,3-11 1-16,-12 7 3 15,4-7-1-15,-4 3 2 0,4-7-4 16,0 0-2 0,4 0 0-16,0-11 1 0,5-1-1 15,3-3 0-15,1-4-6 16,13-3-1-16,-1-5-8 15,13-7-4-15,-4 0-45 16,13-7-21-16,-4-1-89 16</inkml:trace>
  <inkml:trace contextRef="#ctx0" brushRef="#br0" timeOffset="143721.7861">12228 15851 340 0,'-25'-15'129'0,"25"15"-70"0,-13-19-38 0,9 19 35 16,-1-11-19-16,1-1-4 16,0-10-13-16,0-1-5 15,4-3-8-15,0 3-7 0,8-3-1 16,1 3-1-16,16 0 0 15,-4 1 0-15,9 7-2 16,-5 3 3-16,9 12 2 16,-8 0-2-16,-1 12 0 0,-3-5 1 15,-10 16 2-15,1-1-1 16,-13 12 2 0,0-4 0-16,-8 8 1 15,-1-8-5-15,-4 1 1 0,5-1 0 16,-5-11 0-16,5-1 0 15,-14-3 0-15,5 1-9 16,-4-20-4-16,0 0-7 16,4-15-2-16,4 4-37 0,9-11-16 15,4 3-71 1,17-3-47 0,-4 3 86-16</inkml:trace>
  <inkml:trace contextRef="#ctx0" brushRef="#br0" timeOffset="144458.1629">12695 15541 184 0,'0'0'68'0,"0"0"-36"0,-4 8-11 15,-1 0 25-15,1-5-6 16,4 1-1-16,0 11-11 16,0-3-3-16,0 6-14 15,0 1-4-15,0 8-3 0,0-5-5 0,0 8 1 16,0-3 0-16,0 3 2 16,0-7-1-16,4 7-1 15,-4-8 1-15,5-3 1 16,-5 0-6-16,4-15 1 15,-4 0 1-15,0-16 1 16,0 1 3-16,0-15 1 16,0 3 5-16,-4-15 5 15,4 8-3-15,0-4 0 16,0 8-2-16,4 3 2 16,0 4-7-16,9 8-4 15,-5 3 0-15,14 12 0 16,-5 0 7-16,8 15 4 15,1-8-5-15,3 12-3 16,-3-4-1-16,3 7 1 16,-3-3-1-16,-1-1 2 15,-3-3 7-15,-1 0 5 16,-4-8 2-16,-4 1 1 0,-1-9-5 16,-3-6 0-16,-1 3-4 15,-8-23 0-15,0 4-3 16,-4-15-1-16,0 8-6 15,4-12-1-15,0 4-19 16,4-4-9-16,0 5-20 16,9-9-8-16,-5 8-20 15,9-4-6-15,17-7-43 16</inkml:trace>
  <inkml:trace contextRef="#ctx0" brushRef="#br0" timeOffset="145072.4898">13548 15327 180 0,'13'0'68'0,"-13"0"-36"0,4 0-18 0,-4 0 22 0,0 0 6 16,0 0 7-16,-4 0-7 16,4 0-1-16,-4 0-23 15,-1 0 9-15,-3 0 4 0,4 0-3 16,-5 0 0-16,1 0-4 15,-5 0-3-15,0 0-5 16,0 0-2-16,1-8 0 16,-5 4 2-16,4 0-5 15,0 4-1-15,0 0-4 16,1 0-1-16,3 0-6 16,-3 8 1-16,3 0 0 15,1 3 0-15,-1 0-3 0,1 12 2 16,-1-8-1-1,5 15 0-15,0-4 2 0,-1 20 0 16,1-9 0-16,4 16 2 16,0-11-1-16,0 3-1 15,0-7 3-15,4 3 0 16,-4-7 1-16,5 0 2 16,-1-11-1-16,0-1 0 15,0-3-3-15,9-4 1 16,-4-3-11-16,8-5-2 15,-5 1-22-15,5-12-6 16,-4 0-16-16,8-7-7 16,-4-1-28-16,4-3-13 15,-4 0-37-15</inkml:trace>
  <inkml:trace contextRef="#ctx0" brushRef="#br0" timeOffset="145374.4399">13663 15443 268 0,'0'0'101'0,"-5"4"-54"0,1 8-35 0,0-5 26 16,4 1-13-1,0-1-3-15,0 12-12 16,0-8-4-16,0 12-4 0,0-8-4 0,4 15 1 16,-4-7-10-16,0 15-5 15,0-16-12-15,4 12-3 16,-4-15-10-16,0 4-1 16,0-5-13-16,0-6-3 15,0-1-24 1</inkml:trace>
  <inkml:trace contextRef="#ctx0" brushRef="#br0" timeOffset="145599.5257">13646 15534 200 0,'0'0'77'0,"0"0"-42"0,4 0-15 16,-4 0 24-16,4 0-7 15,0 0 1-15,9 0-11 16,-4-8-2-1,8 5-14-15,4-9-7 0,-4 1 0 0,-4 11-5 16,4-8-2-16,0 5-9 16,0 3-5-16,-5-8-18 15,5 4-7-15,-4 1-22 16,-5-1-8-16,-3 0-23 16</inkml:trace>
  <inkml:trace contextRef="#ctx0" brushRef="#br0" timeOffset="145823.592">13769 15655 244 0,'4'-4'90'0,"-4"4"-48"0,9 11-34 0,-9-11 21 16,0 0-15-16,0 0-5 15,8 0-6-15,-4 0-3 16,9 0 1-16,4 0-8 0,-4-7-3 16,-1 3-45-16,5-4-19 15,-4 5-26 1</inkml:trace>
  <inkml:trace contextRef="#ctx0" brushRef="#br0" timeOffset="146065.1233">13760 15794 328 0,'5'-4'123'0,"-5"4"-66"0,8 0-53 15,-8 0 24-15,4 0-16 16,1 0-4-16,3 0-8 15,1 0 0-15,3 0 0 16,5 0-14-16,-4 0-5 0,0 0-41 0,-1 0-18 16,1 0-51-1</inkml:trace>
  <inkml:trace contextRef="#ctx0" brushRef="#br0" timeOffset="146663.8202">13917 15221 208 0,'0'0'79'0,"0"0"-42"0,-4 0-15 0,4 0 28 0,0 0-11 15,0 0-2-15,0 4-13 16,0-1-4-16,0 1-12 16,0 0 6-16,4 0 3 0,1 0-3 15,3-1 0-15,13 1-2 16,-4-4 2-16,-4 0-3 16,8 0-1-16,-4 0 0 15,4 0 1-15,5-4 6 16,-9 4 3-16,0 0-1 15,0 0-2-15,-4 0-5 16,4 0-2-16,-5 0-6 16,1 8-1-16,-4-1-1 15,-1 5-2-15,1-1 1 16,-1 12-1-16,-4-4 2 0,5 14 1 16,-1-10-1-16,1 11-2 15,-1-4-2-15,1 15-1 16,-5-3 4-16,4 7 1 15,-3-8 2-15,-1 12 0 16,-4-7 0-16,0-1 0 16,0-7 4-16,-4 3 3 15,-1-7 0-15,-3-4 1 16,4-3-2-16,-5-1 1 16,1-11-6-16,-5-4-3 15,0-3-8-15,-8-8-1 0,4 0-35 16,-4 0-14-1,0 0-33-15,-9 0-14 0,4 0-73 32</inkml:trace>
  <inkml:trace contextRef="#ctx0" brushRef="#br0" timeOffset="147608.6723">11426 16371 148 0,'-4'0'55'0,"4"0"-30"0,-5 4-16 0,1 0 14 15,4 0 2-15,0-4 4 16,0 0 2-16,0 0 1 16,0 0-17-16,0 0 11 0,0 0 4 15,0 0-4-15,9 0-3 16,-5 0-5-16,8-4-1 16,1 0-5-16,21 0 0 15,-4 0-7-15,34 1-1 0,-9-1 0 16,25 0 0-1,-12 0-5-15,43-3-1 0,-18-1 12 16,22-3 5 0,-18 3-1-16,39 1 0 15,-21-4-6-15,16 11 0 0,-20-8-1 16,29 8 3-16,-21 0-3 16,16 8-2-16,-20-8 2 15,17 11 0-15,-18-11 1 16,14 7 2-16,-18 1-3 15,0 0-2-15,-12-1-2 16,-5 1 0-16,39 3 0 16,-60-4 3-16,-8 1-16 15,-9-4-8-15,-8 0-27 0,-18-4-11 16,-3 0-21 0,-14-4-9-16,-3 0-56 15</inkml:trace>
  <inkml:trace contextRef="#ctx0" brushRef="#br0" timeOffset="148644.2013">12551 16688 260 0,'-5'0'99'0,"5"0"-54"0,-4 0-24 0,0 0 28 16,0 4-11-16,-1-4-2 15,-3 4-9-15,4-1-5 0,-5 12-12 16,1 1 2-16,-1 18 4 16,1-4-6-16,-1 19-1 15,1-8-5-15,3 12-1 16,1-8-1-16,0 4-2 0,0-3-8 16,8-5-3-16,0 1-23 15,9-9-10-15,-5 1-21 16,9-15-10-16,0 4-61 15</inkml:trace>
  <inkml:trace contextRef="#ctx0" brushRef="#br0" timeOffset="149063.3017">12669 16850 288 0,'0'-15'107'0,"0"15"-58"0,9-15-31 0,-9 15 28 15,4-11-13-15,0 3-2 16,9-3-12-16,-4 3-4 16,3 1-8-16,1 7-7 0,8 0-1 15,-4 0 3-15,0 7 1 16,-4 1 1-16,0 15 2 15,-1 14-1-15,-16-7 2 16,0-7 0-16,-4 11 1 16,3-8-2-16,-3 5 1 0,-1-5 0 15,-3 0 3-15,-1-3 4 16,0 0 1 0,5-1-4-16,-1-3-1 0,1-4-6 15,3 0-1-15,5-3-6 16,5-5-2-16,-1 4-5 15,9-11 1-15,-5 4-30 16,18-8-12-16,-5 4-25 16,8 0-10-16,-3 0-63 15</inkml:trace>
  <inkml:trace contextRef="#ctx0" brushRef="#br0" timeOffset="149455.3966">13158 17175 244 0,'0'-4'90'0,"0"4"-48"0,-5-8-9 0,1 8 33 15,0-3-8-15,0-1 1 16,-1-8-16-16,1 1-6 16,0-11-21-16,0 3-3 0,4-8 0 15,0-3-7-15,4 0-3 16,0 7-7-16,5 1 0 15,-1 3 2-15,5 7 1 16,0 1-2-16,4 11 0 16,-5 0-3-16,1 19-1 15,0-4 1-15,-5 15 4 16,-4-3 3-16,-4 7 2 16,0 0 5-16,-4-4 3 0,0 0-4 15,0 0 1-15,-1-4-5 16,-3-10 0-16,4 2-6 15,-9-6-2-15,0-1-9 16,1-15-2-16,-1 1-18 16,0-9-5-16,0 8-33 15,5-18-14-15,4 3-62 16</inkml:trace>
  <inkml:trace contextRef="#ctx0" brushRef="#br0" timeOffset="149874.3743">13344 16628 240 0,'5'-4'90'0,"-5"4"-48"0,8 0-27 16,-8 4 26-16,9 3-2 16,-1-3 4-16,18 7 0 15,-5 1 1-15,13 10-24 16,-5-3 8-16,5 19 5 0,-4-12-8 15,-4 20-5-15,-5-5-5 16,-4 12-2-16,-5-8-3 16,-7 12-1-16,-1-12-5 15,-13 12-3-15,1-8-16 16,-5 7-5-16,1-14-30 16,-10 3-10-16,5-4-26 15,0-7-11-15,5-11-52 16</inkml:trace>
  <inkml:trace contextRef="#ctx0" brushRef="#br0" timeOffset="151107.8133">15866 16021 196 0,'-13'7'74'0,"13"-7"-40"0,-21 11-16 0,16-7 25 16,-12 0-7-16,5 0 2 16,-9-4 0-16,4 0 3 15,-5-4-22-15,5 0 5 0,0-7 3 16,5 3-4-16,-1-18-1 15,4-16-12-15,5 16-4 16,4 3-4-16,9-7-2 16,12-11-4-16,4 7-2 15,1 7 3-15,-9 20 1 0,0-1-1 16,0 20 0-16,-5-5-14 16,-3 20-6-1,-1-5-2-15,-8 12 3 16,0-8-10-16,-8 8-4 0,-1-3-12 15,-12-9-3-15,4 1 12 16,0-8 9-16,0-4 8 16,5-7 6-16,-1 0 21 15,4-15 8-15,1-1-5 16,4-10-2-16,-1-1-4 16,10-7 1-16,-1 7-4 15,9 0-2-15,-5 5-5 0,5 3-2 16,0 7 9-16,4 8 5 15,0 0 16-15,0 8 7 16,-1-1-2-16,1 16-1 16,-4-4-13-16,0 7-7 15,-5-3-18-15,5 3-6 16,-4-3-30-16,-1 3-12 16,1-3-23-1</inkml:trace>
  <inkml:trace contextRef="#ctx0" brushRef="#br0" timeOffset="151541.2164">15373 15440 200 0,'5'-12'77'0,"-5"12"-42"0,0-3-21 16,0 3 20-16,0 3-6 15,0-3 0-15,0 4 2 16,0 0 4-16,0 0-19 15,0-1 5-15,4 1 3 0,0 0-3 0,5 0 0 16,7 0-5-16,-3-4-1 16,0 0-8-16,8 0-2 15,-4 0-4-15,21-4-1 16,-8 4 1-16,17-4 0 16,-9 0-5-16,9 0 1 15,16-7-11-15,-24 4-3 16,-6-1-15-16,-3-3-7 15,4-4-20-15,-17 7-8 16,0-3-51 0</inkml:trace>
  <inkml:trace contextRef="#ctx0" brushRef="#br0" timeOffset="151931.6998">15815 15308 196 0,'-13'-4'74'0,"13"4"-40"0,-8 4-20 16,3-4 20-16,1 3-8 15,0 1-1-15,0 0 1 16,4 4 3-16,0-8-15 16,0 3 5-16,12-3 2 0,-3 0 4 15,8 0 2-15,17 0-6 16,-9 0-2-16,-4 0-7 15,5 0 0-15,-5 0-3 0,0 8 2 16,1 3-2 0,-6 4 2-16,-3 4 3 0,-4-4 1 15,-5 4-2-15,-4-4 0 16,0 0-7-16,-4 4-2 16,-1-4-2-16,-3 4 1 15,-1-4-15-15,-3-4-5 16,3 1-22-16,1-5-8 15,-1 5-13-15,5-9-5 16,0 1-6-16,8-4-4 16,0 0-40-1</inkml:trace>
  <inkml:trace contextRef="#ctx0" brushRef="#br0" timeOffset="152430.6832">16146 15749 200 0,'-4'4'74'0,"4"-4"-40"0,0 3-13 0,0-3 25 16,0 4-11-16,0 0 0 15,8-4-11-15,-4 0-5 0,9 0-11 16,0 0-5-16,16-4 0 15,-3 0-2-15,16 1-1 0,-8 3-24 16,9 0-11-16,-9 0-97 16</inkml:trace>
  <inkml:trace contextRef="#ctx0" brushRef="#br0" timeOffset="152685.2893">16159 16062 304 0,'17'-4'115'0,"-17"4"-62"0,21-7-35 0,-21 7 28 15,8-4-11-15,1 0-1 16,12 0-19-16,-4 1-9 15,13-1-4-15,-5 0-24 0,5 4-10 16,8 0-57-16,-8 8-25 16,-5-1-17-1</inkml:trace>
  <inkml:trace contextRef="#ctx0" brushRef="#br0" timeOffset="153480.4361">16969 15451 236 0,'-4'-30'88'0,"4"30"-48"0,-4-19-18 0,0 19 28 0,-1-4-6 16,5 0 1-16,-4 4-10 16,0 0-4-16,-13 12-17 15,4-1-4-15,-8 27 0 0,4-4-6 16,-13 22 0-16,9 1-4 15,0 15-1-15,4-12 1 16,8 8 0-16,1-15 0 16,12 11 0-16,0-8-3 15,22-14 2-15,-5-5 1 0,21-18 0 16,-12 0 0-16,13-19 0 16,-9 0 6-16,4-15 6 15,-9 4-4-15,-3-16-2 16,-5 5-1-16,-17-5 1 15,1 5-8-15,-18-1-3 16,0 4-4-16,-17 0 0 16,5 4-4-16,-9 0 1 15,4 4-21-15,5 3-5 16,4 1-30-16,4 7-9 16,4 0-54-1</inkml:trace>
  <inkml:trace contextRef="#ctx0" brushRef="#br0" timeOffset="155039.5282">17364 15760 248 0,'4'-22'93'0,"-4"22"-50"0,5-12-24 0,-5 12 26 16,0 0-10-16,0 0-1 15,0 8-17-15,0-1-5 16,0 16-8-16,0-4-3 0,-5 15 2 16,1-4-2-16,0 8-1 15,0-8 1-15,-1 0-1 16,1 0 2-16,4-7 1 15,0-8 5-15,0 0 5 16,0-4-3-16,0-11 2 0,0 0-7 16,4-11-1-1,1 4 2-15,-1-24 1 0,0 5-1 16,5-16 1 0,-1 8 0-16,5-3 1 0,8-8-2 15,-8 22-1-15,-5 4-3 16,5 11 1-16,-5 5-2 15,1 14-1-15,-1-3 1 16,-3 10 1-16,-1-2-1 16,4 2-1-16,-3-3 1 15,3 4-1-15,-4-4 0 0,1-3 0 16,-1-1 0 0,4-7 2-16,-3 0-1 0,3-12 2 15,1 4-2-15,3-11-1 16,-3 4 1-16,8-8-1 15,-5 8 2-15,5-12 3 16,0 12 7-16,0-4 2 16,-4 3-7-16,0 12-4 15,0 0 0-15,-5 19 2 16,1 0-4-16,-1 4-3 16,-4-1 1-16,5 8 0 15,-5-3-17-15,5 3-8 16,-1 0-24-16,1-7-11 15,-1 0-18-15,1-5-8 16,3 1-48 0</inkml:trace>
  <inkml:trace contextRef="#ctx0" brushRef="#br0" timeOffset="155327.4882">18090 15549 192 0,'-4'-4'71'0,"4"4"-38"0,4 4 1 15,-4-4 29-15,0 8-12 16,0-5-3-16,-4 12-10 0,-1-3-3 16,-7 18-20-16,-5 19 0 0,-5 4-1 15,1 3-7 1,8-18-4-16,1-4-5 0,-1 7 1 15,0-7-15-15,1 8-6 16,-1-16-25-16,0 16-7 16,5-8-14-16,-1-4-3 15,5-7-40 1</inkml:trace>
  <inkml:trace contextRef="#ctx0" brushRef="#br0" timeOffset="155701.4911">18391 15685 296 0,'13'4'110'0,"-13"-4"-60"0,-4 15-41 15,-1-12 27-15,1 13-18 16,0-5-4 0,-17 15-9-16,8-3-4 0,-4 7 0 15,0-4 1-15,0 1 1 0,4-5-4 16,5-3-1-16,-1 0 3 15,9-4 3-15,0 0-1 16,9 4 0-16,-5-7-1 0,9-1 1 16,-5-4-4-1,5 9 0-15,-4-5 7 0,-1 4 6 16,1 0 0-16,-5 0 3 16,0 0 1-16,-4 8-1 15,0-1-3-15,-8 1 0 16,3-8-9-16,-7 0-4 15,-1 0-20-15,-8-7-9 16,4-1-24-16,-9-7-11 16,5 0-18-16,4-15-8 15,0 4-20 1</inkml:trace>
  <inkml:trace contextRef="#ctx0" brushRef="#br0" timeOffset="156151.645">18463 15462 240 0,'-8'-11'90'0,"8"11"-48"0,-4-11-14 16,4 7 30-16,0 4-13 15,0 0-3-15,4-4-13 16,4 0-4-16,1 1-14 16,-1 3 4-16,5 0 5 0,0 0-7 15,8 0-2-15,-4 0-6 16,4 3-2-16,-4 1 3 16,0 7 3-16,-4-3 2 0,-5 7 3 15,-3 11 2-15,-10-3-1 16,-3 3-1-16,-1 1 1 15,1-8 1-15,-1 3 2 16,1-3-4-16,4 4 0 16,0-8-6-16,4 4-3 15,4-8-2-15,4-3-3 16,-4-1-2-16,9-3-1 16,-4-4-27-16,8 0-12 15,17-4-28-15,-9 0-8 16,-4 1-30-16,5-1-11 15,-1 0-22 1</inkml:trace>
  <inkml:trace contextRef="#ctx0" brushRef="#br0" timeOffset="156872.252">19219 15210 196 0,'4'-31'74'0,"-25"28"-40"0,34-9-9 0,-13 9 25 16,0-5 1-16,0 0 4 15,-9 5-4-15,1-5-1 16,-5 1-28-16,0-1 3 0,1 4 2 15,-1 1-4-15,0 3 1 16,5 0-11-16,-5 3-3 16,0 1 0-16,-4 4 1 15,4-5 1-15,1 9 0 16,-5 7-2-16,4-1-1 0,0 1-5 16,0 8-1-1,5-1-3-15,-5 16-1 16,5-8 1-16,-1 22 0 0,1-11 0 15,4 19 0-15,-1-11 0 16,5 15 0-16,0-7 2 16,5-9 1-16,-1-6 1 15,4 6 2-15,-3-14-1 16,-1 4 0-16,0-5-1 16,0 1 0-16,0-8-5 0,-4 8 1 15,0-8 0-15,0 0 0 16,0 0 0-16,5-7 2 15,-1-8-1 1,4-4 2-16,1 1 0 0,8-16 1 16,-4 0-5-16,12-3-1 15,-4-1-41-15,9-7-17 16,-4-4-18-16,7-3-7 16,10-20-19-16,-5 4-10 15,-4-3-13 1</inkml:trace>
  <inkml:trace contextRef="#ctx0" brushRef="#br0" timeOffset="157442.7833">19295 15504 300 0,'0'-4'112'0,"5"4"-60"0,-5 0-32 15,0 0 32-15,0 11-17 16,0-11-3-16,0 12-12 16,4 22-5-16,-4-8-8 15,0-3-3-15,0 14 0 0,0 16-2 16,0-15-2-16,0-4 1 0,0 4 1 15,0-8-14-15,4 0-5 16,-4-4-7 0,4-3-2-16,1-4-8 0,-1 0-4 15,0-8-4-15,0-11-1 16,1 4 4-16,-1-19 3 16,0 3 1-16,0-14 0 15,1 3 8-15,-5-7 6 16,0 4 10-16,-5-8 4 15,1 4 5-15,-4-4 1 16,-5-4 14-16,4 12 8 16,1 3 10-16,4 4 5 15,4 4 12-15,4 7 4 0,0 1-10 16,9-1-3-16,-5 1-11 16,9-1-3-1,0 1-12-15,9-5-3 0,-5 1-8 16,4 3-4-16,-3 1-10 15,3-1-5-15,-4 5-29 16,-4-5-10-16,0 4-28 16,-4 4-13-16,0 0 2 15</inkml:trace>
  <inkml:trace contextRef="#ctx0" brushRef="#br0" timeOffset="157685.2393">19359 15817 228 0,'9'0'85'0,"-9"0"-46"0,12-4-37 0,-12 4 19 15,4 0-11-15,1 0-1 16,7 0-5-16,1 0-1 15,4 0-1-15,0-7-2 0,0-5 1 16,0 5-28-16,0-1-9 16,-4 1-68-1</inkml:trace>
  <inkml:trace contextRef="#ctx0" brushRef="#br0" timeOffset="157922.9433">19372 16028 240 0,'0'4'90'0,"0"0"-48"0,4-4-23 16,0 0 29-16,5 0-13 16,3-4-2-16,1-4-15 15,8 1-6-15,1-1-7 0,-1 1-4 0,0-5 0 16,5-3-17-1,-5 4-4-15,0 0-52 16,-8-4-22-16,-5 7-25 16</inkml:trace>
  <inkml:trace contextRef="#ctx0" brushRef="#br0" timeOffset="158508.958">19546 15176 236 0,'0'-15'90'0,"0"15"-48"0,0-8-29 0,0 8 24 0,0 0-1 15,0 0 0-15,4 0-8 16,0 0-5-16,9 4-13 16,-5-4 7-16,9 0 5 0,13-4-2 15,-4 4 0-15,-5 0-5 16,4-4 1-16,-3 0-3 16,3 1 0-16,-4-1-1 0,0 0 0 15,-4 0-2 1,0 8-1-16,-4 0 1 15,0 3 4-15,-5 1-8 16,1 15-1-16,-1-12-3 16,1 15-2-16,-1-3 1 0,5 15-1 15,4 26 0-15,-4-19 0 16,-5-11 4-16,5 26 2 16,0-3 2-16,-1 11 0 15,-3-8-4-15,-1 8-1 16,1-8 5-16,-1 12 5 15,-3-12-1-15,-1 16 3 16,-4-20 3-16,-9 5 3 16,5-12 0-16,-9-4-1 15,1-7-10-15,-14-8-4 16,5-7-20-16,-13-12-5 16,0-4-31-16,-4-10-12 15,-9-12-67-15,9-31-28 0,-17-29-25 16</inkml:trace>
  <inkml:trace contextRef="#ctx0" brushRef="#br0" timeOffset="160460.8505">15182 14606 296 0,'5'0'112'0,"-10"0"-60"0,10 0-58 0,-5 0 21 16,0 11-7 0,0 8 5-16,0 15 4 15,0 8-9-15,4 18-9 0,-4 31-2 16,8 26-1-16,-4 11 2 16,-4 23 1-16,5 15 3 15,-5 3 3-15,-5 9 4 16,1 3 2-16,0-19 1 15,0 0-4-15,4-11-3 16,-4-12 0-16,4-18 1 16,0-23-8-16,0-19-3 0,-13-26-41 15,4-30-20-15,9-27-74 16</inkml:trace>
  <inkml:trace contextRef="#ctx0" brushRef="#br0" timeOffset="161254.7276">15076 14617 216 0,'-8'19'82'0,"8"-7"-44"0,0 22-31 0,4-23 18 16,9 8-2-16,12-4 1 15,18 4-2-15,12-16 1 16,13-6-13-16,17-9-1 0,25 1-2 16,21-8-3-16,10-3-1 15,28-5-1-15,10-11-2 16,20-3 3-16,9-4 2 16,-4-1 2-16,21 5 3 15,-9-4-1-15,-3-4 2 16,7 7-6-16,-8-3-1 15,5 7-2-15,-9 4 1 16,-17 0-2-16,-21 8 2 16,8 7-2-16,-12 4-1 15,-18 4 3-15,-16 3 2 0,-9 4-2 16,0 1 0-16,-8-1-3 16,-14 0-1-16,-7 0 1 15,-18 4 2-15,-8 0-1 16,-13 0 2-16,-8 4 0 15,-5 0 1-15,-8 3 0 16,-8 5 2-16,-5-1 1 16,-4-7 3-16,-4 3-5 15,-1 5-3-15,-3-9-1 16,-1 5 1-16,5 3-1 16,-4-11-1-16,-1 4-2 15,1 0 1-15,-1 0-1 16,1-1 0-16,-1-3 6 0,1 0 5 15,-1 4-1-15,5-4 1 16,0 4-5-16,8 7-1 16,0 4 1-1,0 0-5-15,0 8 1 16,1 7-2-16,-1 8 0 16,4 15 0-16,1 18-2 0,-1 9 3 15,5 18 2 1,0 26 0-16,-1 16 2 0,1 22 2 15,0 26 4-15,-5 27 5 16,1-3 1-16,-5-5 9 16,0-7 5-16,1-30-9 15,-6-23-2-15,-3-8-8 16,0-29-2-16,-9-27-17 16,-4-23-7-16,-4-26-78 15,-5-23-33-15,-16-37-61 16</inkml:trace>
  <inkml:trace contextRef="#ctx0" brushRef="#br0" timeOffset="162081.6808">15301 17009 208 0,'17'11'79'0,"-8"-11"-42"0,20 4-30 0,-16 0 18 15,8-4-7-15,5 0 0 16,8 0-4-16,8 0 1 16,26 3-8-16,13-3-2 0,16 0 1 15,9 0 6-15,26 12 4 16,21-12-2-16,4 3 0 16,30 5-2-16,4-8 0 15,21 0-2-15,9-8-1 0,-9 5 3 16,21-9 3-1,-8 1-2-15,17 0 2 16,-4-4-4-16,4 3-1 0,-4 1-6 16,-18-8-1-16,1 4 1 15,-9-8 0-15,-21 12 0 16,-17-8 0-16,0 8 0 16,-17 3 0-16,-17 5 4 15,-16-1 5-15,-18 0-3 16,-9 0 0-16,-8 1-6 15,-8-5-1-15,-13 4 1 16,-13 4 0-16,-12-4-20 16,-14 4-7-16,-7 4-37 15,-14 0-14-15,-8 4-91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9:11:42.41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7T19:11:48.604"/>
    </inkml:context>
  </inkml:definitions>
  <inkml:trace contextRef="#ctx0" brushRef="#br0">15946 6946 284 0,'-8'-27'107'0,"-5"1"-58"0,-4 11-53 0,9 11 18 16,-5-3-17-16,-4 3-5 15,-4 0-5-15,-22 0 0 16,-3 4 7-16,-5 19 1 0,-9 8 3 15,-12 10 0-15,-9 16 0 16,-8 11 6-16,-4 8 2 16,12 18 0-16,1 16 1 15,3 22-6-15,1 0-1 0,8 23 0 16,8 0 0 0,9 11 0-16,9 4 0 0,8 15-7 15,17-3-3-15,13 3 12 16,12-4 5-16,18-7-5 15,12-16-2-15,13-7-1 16,13-18 2-16,25-12 0 16,17-34-1-16,4-23 7 15,22-30 3-15,8-34-1 16,4-26 2-16,-4-34-2 16,13-23 0-16,-4-41 1 15,-5-27 1-15,-17-26-1 16,-16-15-1-16,-14-7-1 15,-20-1 2-15,-31 8 4 0,-20-8 3 16,-22 12-5 0,-25 14 1-16,-30 13-10 15,-42 6-2-15,-9 8-14 0,-26 31-7 16,-33 18-40-16,-13 23-18 16,-30 26-57-1</inkml:trace>
  <inkml:trace contextRef="#ctx1" brushRef="#br0">11239 13840 0,'0'0'16,"89"121"-1</inkml:trace>
  <inkml:trace contextRef="#ctx1" brushRef="#br0" timeOffset="59.945">17024 14655 0,'-55'-83'15</inkml:trace>
  <inkml:trace contextRef="#ctx0" brushRef="#br0" timeOffset="6638.1828">3722 12049 192 0,'-5'-30'71'0,"-3"22"-38"0,8 1-14 16,0 7 23-16,0 0-6 0,0 11 2 16,-4 8-9-16,-5 3-1 15,9 16-15-15,-4 15-1 0,4 15 1 16,-4 4 2-16,0 14 0 15,-1 1-3-15,-3 19-2 16,8-5-6-16,0-6-1 16,0 3-1-16,0-11-2 15,8-12 3-15,-3-11 0 16,-1-15-26-16,4-11-11 16,-4-15-34-16,5-16-12 15,4-18-48 1</inkml:trace>
  <inkml:trace contextRef="#ctx0" brushRef="#br0" timeOffset="7386.6639">3650 11962 224 0,'-22'-11'85'0,"5"11"-46"0,9-8-35 15,8 8 30 1,13-3-13-16,-1 3-1 16,5 0-3-16,9 0-9 0,8 3 6 0,8-3 5 15,1 0-1 1,-1 0 1-16,-4-3-1 16,13 3-2-16,17-8-4 0,4 4 0 15,13-7-3-15,0-8 2 16,-4 4-2-16,4-4 0 15,8 8-5-15,13-1-1 16,4 5-1-16,-20 3-2 16,-1 0 1-16,-13 4 1 15,1 4 1-15,-10 4 1 16,6 3-2-16,-10 0 1 16,-12 1 4-16,-8 3 4 15,-9-4-4-15,-9 8-2 0,-4-8 0 16,-8 4-1-1,-4 4-2-15,-1-4 1 0,-4 4-4 16,1 0 0 0,-5 4 1-16,0-1 0 15,0 8-3-15,0 4 2 0,-5-7 1 16,5 3 0-16,-4 0-3 16,0-7 2-16,4-1-10 15,4-3-3-15,0 0 0 16,1 0 3-16,-5 0 5 15,0 7 1-15,4-3 3 16,-4-1 3-16,0 5-2 0,0 3 0 16,0 4-1-1,0 0 0-15,4 4 4 0,0-4 1 16,1 3 3 0,-1 5 1-16,0 7-3 0,4-8-1 15,-8 8-3-15,5 4-1 16,-1-8 1-16,0 1 0 15,0 3 0-15,1 0 2 16,-1-4-1-16,-4 0 2 16,0-3-2-16,-4-12 2 15,-1 0 0-15,1-11 1 16,-9-4-40-16,1-7-17 16,-5-8-34-16,-17-12-11 15,0-3-31 1</inkml:trace>
  <inkml:trace contextRef="#ctx0" brushRef="#br0" timeOffset="7853.3059">3577 13377 160 0,'9'0'63'0,"8"0"-34"0,13-4-12 0,-18 4 20 16,1 0-4-1,13 0 3-15,-1 0-3 0,9-4 2 16,8 0-19-16,-8 4 0 0,5-7-2 16,3 3 1-16,9 4 4 15,13-11-7-15,12 11-2 16,9 0-1-16,-4 0 1 16,-1 11-3-16,5-7 1 15,13 7-1-15,8 0 1 16,4 1-2-16,-29-5-1 15,-5-3-1-15,-4-4 0 16,1-4 0-16,-18-3 2 0,0-5-3 16,0 5 0-16,-4-1-63 15,-9 1-27 1,-8 3-68-16</inkml:trace>
  <inkml:trace contextRef="#ctx0" brushRef="#br0" timeOffset="8499.6689">4439 12577 196 0,'0'-11'74'0,"-4"11"-40"0,-5 3-13 16,5 5 22-16,0 3-10 16,4 8-4-16,0 4-6 15,4 18 0-15,0 8-13 16,9 15 1-16,-9 12 0 0,1 3 0 16,-1 12 1-16,0 7-2 0,0 11-1 15,-4 0-5 1,0 1-1-16,0-5 1 0,5 1 2 15,-1-8-1-15,0-11 0 16,0-4-6-16,1-19 1 16,-5-8-5-16,0-10 1 15,0-12-36-15,0-8-15 16,-5-7-41-16,1-23-14 16,0-3 7-1</inkml:trace>
  <inkml:trace contextRef="#ctx0" brushRef="#br0" timeOffset="8844.0399">4142 13946 228 0,'-4'-19'85'0,"-1"19"-46"0,5-7-13 16,0 7 29-16,0 0-14 15,0 0 8 1,5 19-17-16,-1 3-18 16,9 12-2-16,12 8 1 0,1-1-1 15,3 1 1-15,1 3-1 16,0 0 2-16,-1-3 2 16,-3-1 2-16,-1-15-4 0,-3 1 2 15,-1-8-5 1,0-12-1-16,-4-10-2 0,0-16 2 15,0-15-5-15,4-12-3 16,5-18-10-16,3 0-3 16,1 0-43-16,8 8-16 15,13 3-117 1</inkml:trace>
  <inkml:trace contextRef="#ctx0" brushRef="#br0" timeOffset="9789.7314">2406 11559 232 0,'-4'18'88'0,"-1"-29"-48"0,-3 26-16 16,4-7 27-16,-1-1-6 0,5-7 0 15,0 0-14-15,0 0-4 16,5-3-16-16,3-5-2 0,1-3 1 16,12 3-4-16,13-7-1 15,8-4-2-15,5 0-3 16,-5 4 1-16,5 4-1 16,-17 3 0-16,0 8 0 15,-9 8 2-15,-9 11 3 16,-7 15 2-16,-14 19 3 15,-8 14-1-15,-8-6 2 16,-5 7 3-16,9 0 1 16,-5-8-2-16,14-7 0 0,3-16 1 15,9-3 2 1,4-7-7-16,13-5-1 16,13-18-4-16,0-4-1 0,4-4-1 15,-5-7 1-15,-3 0-77 16,29-4-32-16,43-27-90 15</inkml:trace>
  <inkml:trace contextRef="#ctx0" brushRef="#br0" timeOffset="10933.2312">4477 12547 184 0,'-4'7'68'0,"-4"-7"-36"0,3 4-11 0,5-4 25 16,-4 0-9-1,-4 0 1-15,-1 0-12 0,5-4-7 16,-5 4-10-16,9-11-4 0,0 3 1 16,9-3-1-16,-5 0 0 15,5-4-1-15,3 3 0 16,1-3 0-16,0 4 2 15,-5 0-3-15,1 3 0 16,-1 4 8-16,-4 8 15 16,-4 4 2-1,-8 3-5-15,-1 0-4 16,-3 4-7-16,-1-3 0 16,-4-1-7-16,0 0-1 15,0-3-2-15,0-8-2 16,4 0-26-16,5 0-10 0,8 0-46 15,4 7-18-15,13 12-42 16</inkml:trace>
  <inkml:trace contextRef="#ctx0" brushRef="#br0" timeOffset="11339.4208">4588 14142 216 0,'0'0'82'0,"-5"4"-44"0,10 19-22 0,-5-8 22 0,0 4-11 15,4 3-1 1,-4 12-9-16,4 0-2 0,0 11-9 15,1 4-4-15,-5 8 1 16,4-4 0-16,0 3 1 16,0-3-7-16,1-4-2 0,-1-7-27 15,0-12-9-15,-4 0-47 16</inkml:trace>
  <inkml:trace contextRef="#ctx0" brushRef="#br0" timeOffset="11656.4044">4596 14410 304 0,'-4'-11'112'0,"4"11"-60"0,0-15-45 0,0 7 26 15,4 1-21-15,5-1-4 16,3-3-7-16,10-1-2 16,7 1 1-16,18 3-3 0,-5 1 0 15,1 3-36-15,-1 4-14 16,5 0-79-16</inkml:trace>
  <inkml:trace contextRef="#ctx0" brushRef="#br0" timeOffset="11846.476">4626 14534 280 0,'-26'19'104'0,"22"-19"-56"0,0 0-30 15,4 0 31-15,0 0-29 16,4-3-8-16,9-5-8 0,8 0-4 16,17-3 1-16,17 0-43 0,5 7-19 15,4 0-75 1</inkml:trace>
  <inkml:trace contextRef="#ctx0" brushRef="#br0" timeOffset="12298.7419">5127 14674 296 0,'-22'8'112'0,"5"-20"-60"0,9-14-43 0,4 15 25 16,0-5-13-16,-1-6 1 16,5-1-13-16,0 4-3 15,5-3-4-15,3 7-4 0,0 7 1 16,1 8 1-16,-1 4 0 0,-3 7 0 15,-1 4 0-15,0 8-7 16,0-8-3-16,1 4-8 16,-5 0-3-1,0-4-9-15,-5 0-2 0,-3-4-2 16,-5-7-1-16,0-15 5 16,1-8 6-16,-1-4 12 15,9-11 6-15,4 0 5 16,4 8 1-16,5 7 11 15,-1 8 5-15,0 14 9 16,5 13 5-16,0 10 3 0,-5 12 3 16,1 3-5-1,-1 8 1-15,-3-7-16 0,-1-1-4 16,-4 1-6-16,0-5-1 16,-4-3-1-16,-5 0 0 15,-8-11-20-15,-13-1-9 16,-12-10-31-16,-30-16-15 15,4-11-55 1</inkml:trace>
  <inkml:trace contextRef="#ctx0" brushRef="#br0" timeOffset="12806.9367">4312 10386 220 0,'4'-8'85'0,"-4"16"-46"0,4 3-32 0,0 4 18 16,1 15-2-16,3 23 3 16,5 11-5-16,4 19-3 15,-4 19-10-15,4 26-1 0,-9 0 3 16,5 4-6-16,-5 16 0 16,5-1-2-16,-9-12-2 15,9-10 1-15,0-12 1 16,0-15-1-16,-5 0 2 0,0-22-26 15,1-12-10 1</inkml:trace>
  <inkml:trace contextRef="#ctx0" brushRef="#br0" timeOffset="13317.1341">4091 10782 160 0,'-13'60'63'0,"5"-30"-34"0,4-3-1 0,-1-16 25 16,5 4-12-16,0-7-3 16,0-1-9-16,0-7-4 15,5-4-13-15,-1-11-1 0,4-11 2 16,5-4-7-16,0-8-1 15,-1-11-1-15,10 0 2 16,-5-4-3-16,4 0 0 16,-4 8 3-16,0 7 3 15,0 12-2-15,4 3-2 0,0 12-5 16,5 11 0-16,3 15 0 16,5 8 2-16,-4 11 1 15,0 3 3-15,-5 1-8 16,1 3 0-16,-1 1 0 15,1-1 1-15,-1-3-35 16,1 11-13-16,-1-4-94 16</inkml:trace>
  <inkml:trace contextRef="#ctx0" brushRef="#br0" timeOffset="14208.9356">4622 9997 184 0,'4'4'68'0,"-4"11"-36"0,0 19-20 0,0-11 19 16,0-1-10-1,0 1 1-15,0 15-11 16,0-1-2-16,0 5-5 15,4-1-3-15,0 1 0 0,1-5-1 0,-1-3 2 16,0-3-25-16,-4-9-10 16</inkml:trace>
  <inkml:trace contextRef="#ctx0" brushRef="#br0" timeOffset="14399.9237">4600 10027 224 0,'0'12'85'0,"0"-9"-46"0,0 9-30 0,0-5 19 0,5-7-5 15,3-7 0-15,5 3-10 16,4-4-3 0,4-3-6-16,17-8-3 0,0 0 0 0,5 4-15 15,-1 8-3-15,1 7-106 16</inkml:trace>
  <inkml:trace contextRef="#ctx0" brushRef="#br0" timeOffset="14640.1057">4592 10329 264 0,'0'-4'101'0,"0"4"-54"0,8-7-46 0,-3 3 21 16,3 0-14-16,9 0-4 16,4-3-21-16,26 3-9 15,0 0-92-15,-1 4-40 16</inkml:trace>
  <inkml:trace contextRef="#ctx0" brushRef="#br0" timeOffset="15118.4167">5029 10257 260 0,'-4'0'96'0,"0"8"-52"0,-1 3-40 0,1 1 19 0,4 3-13 15,-4 7-3-15,4 1 0 16,0 3 0-16,0 1-3 16,4 3-3-16,-4-4 0 0,0 1 1 15,0-12 1-15,0 4 1 16,0-19 0-16,0 0-2 16,-4-19-2-1,0-15-2-15,-1-4-1 16,1 0-1-16,4 12 0 0,0-4 3 15,4 11-2-15,1 8-1 16,-1 11 7-16,4 3 5 16,1 9 7-16,4 3 3 15,-1 7 2-15,1-3 2 16,0 4 1-16,-5 0 1 16,5-12-7-16,-5-4-2 15,1 1-3-15,-1-4 0 16,9-8-4-16,0-7-3 15,0-4-2-15,0-8 0 16,0-11-2-16,-4 4 2 16,-4 7-11-16,-1-18-4 0,5-16-32 15,-5 4-13 1,5 12-97-16,0 18-55 16,12 12 97-1</inkml:trace>
  <inkml:trace contextRef="#ctx0" brushRef="#br0" timeOffset="15750.8949">4456 12505 192 0,'0'-11'74'0,"0"0"-40"0,9 14-22 16,-9 1 21-16,4-4-6 16,4 0-1-16,5 0-1 15,0 0 1-15,8 0-14 16,13-4 2-16,25 1 0 0,26-1 1 16,4-4 4-16,9 5-11 15,17-1-4-15,20 4-3 16,-7 4 1-16,-9-1 1 0,-39-3 3 15,-12 0-5-15,34 4-3 16,42 0 3-16,-16-4 3 16,-14-4-1-16,5 0 0 15,0-7-10-15,-17-4-3 16,-9 0-35-16,-8 0-15 16,-8-8-75-1</inkml:trace>
  <inkml:trace contextRef="#ctx0" brushRef="#br0" timeOffset="16201.2531">6311 12230 184 0,'-13'-19'71'0,"9"23"-38"0,0-4-19 16,-1 4 22-16,1-1-5 16,0 5-1-16,0 3-3 15,4 1 0-15,0-1-15 16,4 0 4-16,0-7 2 0,0 4-2 15,18-1 3-15,-5 1-4 0,29-1-1 16,27 4-2-16,-1 1 2 16,-13-1-5-16,-4 4-1 15,-12 0 2-15,-9 8 1 16,-9 7-1-16,-8-7 1 16,-8 11-2-16,-14 0 0 15,-7 3-3-15,-14-3-1 16,-4-7-8-16,-8 3 0 15,-4-8-23-15,4 5-11 16,4-16-42-16,8-11-17 16,5-19-49-1</inkml:trace>
  <inkml:trace contextRef="#ctx0" brushRef="#br0" timeOffset="16533.7165">6230 11329 236 0,'9'-4'90'0,"-9"-8"-48"0,0 16-25 15,0 4 27-15,0-4-12 0,4 7-1 16,-4 4-9 0,0 8-4-16,0 7-10 15,4 4-1-15,1 3 0 0,-1 5-6 0,-4 3 0 16,0 4-1-16,0-11 2 16,0 0-14-16,0 7-7 15,-4-4-30-15,4-7-11 16,-5-7-70-1</inkml:trace>
  <inkml:trace contextRef="#ctx0" brushRef="#br0" timeOffset="16712.8224">6239 11415 216 0,'4'-22'82'0,"5"14"-44"0,-1-7-20 0,-4 11 23 0,5-3-17 16,3-1-5-1,1 4-12-15,-4-7-3 0,8 0-2 16,0-1-8-16,12 5-1 0,-3 3-63 16,4-3-26-16,-5 7-4 15</inkml:trace>
  <inkml:trace contextRef="#ctx0" brushRef="#br0" timeOffset="16891.8614">6264 11589 220 0,'9'0'82'0,"-9"0"-44"0,4-4-29 0,0-7 19 15,0 3-14-15,1 1-5 16,12-5-6-16,-5 5-3 16,14-5-61-16,-1 5-26 15,14-1-8-15,-10 5 2 16</inkml:trace>
  <inkml:trace contextRef="#ctx0" brushRef="#br0" timeOffset="17222.6533">6731 11596 236 0,'-4'-26'88'0,"0"15"-48"0,4-4-12 16,0 15 32-16,0 0-24 16,0 0-10-16,0 7-12 15,0 12-2-15,0 7-7 16,0 8-1-16,0-4 2 0,0-11-3 15,4 11 0-15,0 12-1 16,0-4 1-16,1-4-22 16,-5-8-9-16,0-3-26 0,-5-4-11 15,-3-8-62 1</inkml:trace>
  <inkml:trace contextRef="#ctx0" brushRef="#br0" timeOffset="17386.7357">6583 11544 316 0,'12'-4'121'0,"-12"4"-66"0,26-4-49 0,-22 4 25 15,13 0-17-15,17-4-3 16,0 0-12-16,4 1-4 16,-8 3 3-16,-5 0-73 0,26 11-28 15,26 4-26-15</inkml:trace>
  <inkml:trace contextRef="#ctx0" brushRef="#br0" timeOffset="18197.9633">11876 12158 172 0,'-9'-68'66'0,"9"50"-36"0,4-1-11 0,-4 15 23 15,0 4-6-15,0 4-1 16,0 11-11-16,0 7-2 16,0 12-13-16,5 23 1 0,-5 15 1 15,0 18-2-15,0 12 2 16,0 19-4-16,0-12 1 16,0 0-3-16,0-3 0 15,0-12-3-15,4-11 1 16,0-11-2-16,5-15-1 0,-5-16-30 15,0-22-15-15,0-23-15 16,1-11-3 0,-1-26-43-16</inkml:trace>
  <inkml:trace contextRef="#ctx0" brushRef="#br0" timeOffset="18963.4888">11812 12068 220 0,'0'-15'85'0,"9"7"-46"0,7 1-30 16,-7 3 19-16,4 0-5 15,8 0 0-15,4 4-8 0,5 0-4 16,8 4-6-16,13-4 3 0,17 0 2 16,17 0 3-16,0-4 3 15,0-7-7-15,-5 0-3 16,-3-1 1-16,4-3 0 15,-5 4 3-15,-8 0 1 16,-4-4-5-16,-14 3-2 16,-7 5 0-16,-5-5 2 15,-8 1 3-15,-5 4 2 16,-3-5-1-16,-5 5-1 16,-9-1-1-16,0 4 2 15,-3 4-5-15,-1 8-3 16,4 3-1-16,-3 4-1 0,-1 12 0 15,4 14 0 1,1 8 0-16,4 19 0 16,-1 8 0-16,1 10 0 0,0-3 2 15,0 12 1-15,-5-24 1 16,5 27 0-16,0-3 0 16,-1-9 0-16,1-10 0 15,0 3 2-15,-5-7 6 16,1-8 2-16,-5 4-1 15,-4 0 0-15,0-4 1 16,-4-4 4-16,-1-7-4 0,1 3 2 16,-4-10-3-16,4-5 2 15,-1-14-4 1,-3-5-1-16,-1-7-4 16,1-7-1-16,-5-4-1 0,0-4 0 15,-4 0-5-15,0-4 1 16,-8 0 0-16,-5 4 2 15,-4 0-3-15,-8 0-2 16,-5 8 2-16,-4-5 0 16,0-6 1-16,0-5 2 15,0 4-1-15,-4-3 2 16,-8-5-2-16,-1 9-1 16,-4-1-2-16,4-4 1 15,5 5-12-15,4-1-5 16,-1 0 1-16,14-4 2 15,4-3-11-15,8 0-5 16,9-19-31-16,12-16-12 0,14-6-56 16,20-13-24-1,18-18 28-15</inkml:trace>
  <inkml:trace contextRef="#ctx0" brushRef="#br0" timeOffset="19773.7757">12483 12781 220 0,'0'-34'85'0,"4"26"-46"0,0-26-8 0,-4 34 29 16,0-7-4-16,0 3-1 16,0 4-19-16,0 11-10 15,4 1-15-15,5 21-5 0,-1 20-2 16,1 23 0-16,-5 3 0 16,5 15 6-16,-1 12 6 15,-4 7-2-15,5 4 2 16,-1 0-3-16,1 0 0 15,-5 0-1-15,0 0 0 0,1-16-6 16,-1-10-2-16,0-8 0 16,0-23 2-1,1-11-8-15,-1-7 0 0,0-20-24 16,-4-3-11-16,0-19-20 16,-13-7-7-16,1-16-28 15,3-18-11-15,-4 3-29 16</inkml:trace>
  <inkml:trace contextRef="#ctx0" brushRef="#br0" timeOffset="20134.6464">12453 14089 324 0,'-4'-11'121'0,"-1"4"-66"0,5-1-36 0,0 8 34 15,0 0-14-15,5 0-2 16,-5 4-13-16,4 3-4 16,0 5-12-16,0 10-1 0,5 1 3 15,-1 0 0-15,1 7 2 16,4 4 0-16,-1 7 0 16,1-7 2-16,0-4 2 15,0 4-5-15,4-4 1 16,0-7-1-16,0-8 1 15,0-7-4-15,4-8 0 16,0-8-3-16,4-7 2 16,-3-19-4-16,-1 4-2 15,4-8-27-15,5 0-10 16,0-11-31-16,-1 4-12 0,-3 0-60 16,-5 11-25-16,-4 0 22 15</inkml:trace>
  <inkml:trace contextRef="#ctx0" brushRef="#br0" timeOffset="20676.2603">12368 14455 264 0,'4'-11'101'0,"-4"26"-54"0,5 11-42 16,-5-7 24-16,0 11-14 16,0 12-3-16,0 11-5 15,4 11 0-15,-4 0-4 16,4-4-2-16,0 1 2 0,5-1-2 0,-5-7 2 16,0-4-2-1,1-11 2-15,-5-8-31 0,0-11-11 16,0-12-29-16,-5-14-12 15,-3-8-19 1</inkml:trace>
  <inkml:trace contextRef="#ctx0" brushRef="#br0" timeOffset="20839.3343">12326 14666 272 0,'4'-18'101'0,"4"-1"-54"0,5 0-33 0,-4 15 28 16,3-7-23-16,10-1-5 15,3 1-9-15,5 11-4 16,4 0 0-16,0 0-19 0,0 0-5 16,0-7-22-16,0 7-9 15,-5 0-64 1</inkml:trace>
  <inkml:trace contextRef="#ctx0" brushRef="#br0" timeOffset="21034.0812">12470 14885 312 0,'-4'0'115'0,"4"0"-62"0,12-7-49 16,-7 3 26-16,3 4-21 16,5-11-5-16,4 11-14 15,4-8-4-15,5 1 7 0,3 3-43 0,5-19-16 16,21 8-56-1</inkml:trace>
  <inkml:trace contextRef="#ctx0" brushRef="#br0" timeOffset="21532.8324">12996 14866 280 0,'-29'8'107'0,"12"-8"-58"0,-9-11-40 0,18 11 27 16,-18-8-16-16,5 1-3 15,4-9-6-15,4-2 0 16,5 10-6-16,-1 0-3 0,18 1-4 16,3 7-1-16,5 0 2 15,0 4 2 1,0-4 0-16,-4 0 2 16,0-8-4-16,0 8 0 0,-1 0-4 15,-3-4 1 1,-5 1-20-16,-4 3-9 0,0-8 10 15,0 1 5-15,-4 3 7 16,4 0 2-16,0-4 6 16,-4 5 1-16,4 3-1 15,0-8 2-15,0 4 5 16,4 4 5-16,0-7 4 16,0 3 2-16,1-3 5 15,3 3 2-15,1 4-5 16,-5 0 0-16,0 0-4 15,0 4 2-15,1 3-6 0,-1 4-1 16,0 1 0-16,0-1 0 16,-4 0 0-16,0 1 0 15,0-5-4-15,-4 1-1 16,-4-1-8-16,-5-3-4 16,0 4-26-16,0-1-12 15,1 1-23-15,-1-1-8 16,0 5-42-1</inkml:trace>
  <inkml:trace contextRef="#ctx0" brushRef="#br0" timeOffset="21980.2342">12899 14817 252 0,'0'-7'96'0,"-9"-5"-52"0,9 1-21 16,-4 4 31-16,4-1-15 15,0 1-5-15,4-1-8 16,5-3-5-16,-1 3-11 15,5 4-4-15,0 4 0 0,4 0-5 16,0 12-1-16,-5 3 2 16,1 0 3-16,-9 4-2 15,1 3 0-15,-5 1-1 16,-5 0-2-16,1-1 1 16,0 1 1-16,-5-12 1 15,1 4 1-15,-1-3-7 16,1-9 0-16,-5-3-8 15,5-7-3-15,3-5 1 16,1 1 0-16,4-8 3 16,9 8 4-16,-1 0 1 0,5 7 0 15,0 4 1-15,4 4 3 16,-5 15 2-16,1 3 4 16,-4 5 9-16,-1 14 3 15,-4 12 0-15,-4 3 0 16,-4 5-5-16,0-8-2 15,-5-4-4-15,-3-4 1 16,-5-11-2-16,-5-8 0 16,-12-7-12-16,-4-11-3 15,-4-12-44-15,-9-30-16 16,-4-30-93-16</inkml:trace>
  <inkml:trace contextRef="#ctx0" brushRef="#br0" timeOffset="22551.7107">12461 10725 260 0,'-25'-45'96'0,"8"45"-52"0,-8-4-47 0,12 8 16 0,0 3-7 16,0 5-1 0,-4 10 1-16,0 8 1 0,5 16-3 15,12 18-1-15,8 23 3 16,5 14 8-16,4 13 3 15,4 3-4-15,-4 15 0 0,0-4-6 16,-4-4 1-16,-1-7-5 16,-3 4 0-16,-1-4 1 15,-3-12 0-15,-5-18-2 16,0-8 1-16,0-11-9 16,-5-11-1-16,-3-12-25 15,4-11-9-15,-5-15-34 16,5-12-13-1,0-14-41 1,4-23 36-16</inkml:trace>
  <inkml:trace contextRef="#ctx0" brushRef="#br0" timeOffset="22955.9955">12062 11272 216 0,'9'19'82'0,"-5"-23"-44"0,5-15-14 0,-5 12 27 15,0-8-11-15,5-12-3 0,-5-7-13 16,4-11-4-16,1-8-12 15,-1-7-5-15,5 3 0 0,0 8 4 16,0 0 6-16,4 4-5 16,0 0-2-16,4 14-1 15,0 9 1-15,0 7-1 16,0 11 2-16,9 4 0 16,0 15 1-16,0 15 0 15,-1 8 2-15,5 7-3 16,0 8-2-16,-4 4-2 15,0-5-3-15,4 5-8 16,0 3-5-16,-1-3-70 16,10-12-30-16,8-3-38 15</inkml:trace>
  <inkml:trace contextRef="#ctx0" brushRef="#br0" timeOffset="23259.7466">12937 10552 280 0,'-9'-4'107'0,"5"15"-58"0,0 0-37 0,4-3 26 0,-4 11-20 15,-1 3-7-15,5 5-7 16,0 3-4-16,5 8 1 16,-1 3-1-16,0 1 0 0,0 3-5 15,1 0 1-15,-1-3-29 16,-4-8-11-16,0-4-45 16,0-11-61-1,0-8 38-15</inkml:trace>
  <inkml:trace contextRef="#ctx0" brushRef="#br0" timeOffset="23419.9102">12894 10536 272 0,'5'-33'101'0,"-5"33"-54"0,17-12-37 0,-9 12 23 16,5-7-14-16,8-1-1 16,5 1-10-16,3-1-5 15,5 4-2-15,-4 8-10 0,0-8-2 16,-1 1-36-16,-12 3-16 15,-4 0-59 1</inkml:trace>
  <inkml:trace contextRef="#ctx0" brushRef="#br0" timeOffset="23602.7076">13018 10755 264 0,'4'4'99'0,"4"-4"-54"0,5 0-37 15,-9 0 24-15,5 0-20 16,3 0-4 0,1 0-18-16,0 0-9 0,4 4-56 15,4 0-26-15,-4-1 1 16,-4 1 5-16</inkml:trace>
  <inkml:trace contextRef="#ctx0" brushRef="#br0" timeOffset="24113.0464">13289 10789 220 0,'0'-4'82'0,"0"4"-44"0,0 4-18 0,0 0 27 15,0 3-12-15,0 1 0 16,0 11-11-16,0-8-3 15,0 4-12-15,0 4-3 0,0-4 0 16,0 0-1-16,0 4 2 16,0-4-2-16,0 0 0 15,0-3-6-15,0-9 1 16,0 1 4-16,0-11 2 16,0-1-5-16,0-14-2 15,0 3 0-15,0-4 0 16,0 4-2-16,4 0 2 0,1 4 1 15,-1 8 2-15,0 3-6 16,0 4 1 0,1 4 5-16,3 15 6 0,1-8-4 15,12 4 0-15,13 8 7 16,-5-8 4-16,5 0 2 16,0-8 1-16,-4-3 2 15,-4-4 2-15,-1-7-6 16,-4-5-1-16,-4-7-3 15,-4-7 0-15,-5 0-6 16,-3 3-2-16,-1 4-11 16,-4-11-5-16,0 3-30 15,0 1-10-15,0 3-41 0,0 8-17 16,0 15-38 0</inkml:trace>
  <inkml:trace contextRef="#ctx0" brushRef="#br0" timeOffset="24668.5274">12491 12758 184 0,'-4'0'71'0,"-5"0"-38"0,5 0-10 16,4 0 26-16,0 0-7 0,4-4 0 15,5 0-11-15,8-3-4 16,4 3-15-16,9-7 8 0,12 3 6 15,22 5-3-15,17-5-1 16,8 4-12-16,-30 4-4 16,-8-7-2-16,38 3 0 15,60-15-2-15,-13 4 1 16,-9 0-4-16,-4 0-2 16,-4 3 4-16,-4 5 3 15,-5-1-23-15,-46 5-12 16,-9-1-28-16,0 0-11 0,-4 0-73 15</inkml:trace>
  <inkml:trace contextRef="#ctx0" brushRef="#br0" timeOffset="25118.9677">13803 12498 308 0,'-4'-12'115'0,"4"9"-62"0,0-1-46 0,0 4 26 15,0 0-17-15,0 0-3 16,8 0-2-16,-4 0 3 15,17 4-8-15,-8-1-3 0,21 9 0 16,-4-5 2-16,17 5 4 16,20 6 5-16,-3 1 1 15,-13 4-4-15,-21-12 1 16,-5-3-1-16,1 7 1 16,3 4 5-16,-12 7 3 15,-4 1 5-15,-4-5 2 16,-5 1-3-16,-13 3-3 0,-8-3-11 15,-4 3-4 1,-9 1-4-16,1 3-2 16,-1 0-28-16,5-7-14 0,3-1-22 15,5-7-9-15,5-3-20 16,7-5-8-16,18-14-41 16</inkml:trace>
  <inkml:trace contextRef="#ctx0" brushRef="#br0" timeOffset="25390.7266">14456 11928 204 0,'-8'-19'77'0,"8"19"-42"0,-9 0-17 0,5 0 25 16,0 8-22-16,4-8-6 16,0 11-4-16,0 1 0 15,0 14-5-15,0-7-2 0,4 19 2 16,0-8-3-16,1 19-2 16,-1-15 2-16,0 7 0 15,5 12-15-15,-1-8-6 16,-4-18-66-1</inkml:trace>
  <inkml:trace contextRef="#ctx0" brushRef="#br0" timeOffset="25616.7063">14410 11932 248 0,'8'-11'93'0,"-8"11"-50"0,26-12-28 15,-26 12 26-15,17-7-15 16,-5-1-3-16,22 1-13 16,-8-1-6-16,16 1-3 15,-8-1-1-15,9 1 0 0,16-5-42 16,-25 8-17-16,-4 1-67 16</inkml:trace>
  <inkml:trace contextRef="#ctx0" brushRef="#br0" timeOffset="25810.7189">14495 12132 252 0,'12'-30'96'0,"-12"30"-52"0,34 0-47 0,-29 0 16 15,12 0-12-15,17 0 0 16,4 0-6-16,4 0-1 15,1 0-74-15,3-12-32 16,1 5 26-16,-5 3 16 16</inkml:trace>
  <inkml:trace contextRef="#ctx0" brushRef="#br0" timeOffset="26213.9276">15025 12090 212 0,'-8'34'79'0,"8"-34"-42"0,-17 68-32 0,13-56 17 16,-5 18-3-1,-4 11 3-15,1 4 10 16,-1-7 7-16,4-4-21 16,1-11 6-16,4-8 0 0,-1 0-6 0,1-4 0 15,4-11-9 1,0-7-1-16,0-5-4 15,0-10-1-15,4-12-3 0,1-27-3 16,-1 9 4-16,0 14 1 16,0 4 0-16,5-4-2 15,-1 8-2-15,5 7-1 16,0 1-1-16,0 18 3 16,-1 4 0-16,1 15 1 15,-5 4-3-15,5 11 2 16,8 19-12-16,5 0-5 15,-1-15-6-15,-3-4-2 16,-1-3-13-16,-8-8-5 16,-1-8-16-16,-3 0-5 15,-5-11-31-15</inkml:trace>
  <inkml:trace contextRef="#ctx0" brushRef="#br0" timeOffset="26395.8364">15000 12207 340 0,'12'4'126'0,"-12"-4"-68"0,26 11-54 15,-26-3 26-15,13-8-19 16,21 11-6-16,4-11-6 16,4 4-2-16,1 4 2 15,-5-8-53-15,-4 0-23 0,-13 0-65 16</inkml:trace>
  <inkml:trace contextRef="#ctx0" brushRef="#br0" timeOffset="27249.2318">10356 12577 168 0,'-25'-19'63'0,"25"19"-34"0,-30-4-23 16,21 8 17-16,1 4 1 15,-1-8 3-15,1 11-1 16,4-7-1-16,4 7-14 16,0-3 7-16,8-1 2 0,5 1 3 15,8-1 1-15,22-3-2 16,29 4-2-16,17-5-2 16,-30 1-1-16,-8 0-5 0,43 3-2 15,-9-3-6 1,16 0-1-16,-11 0 3 0,20-1 3 15,-17 1-2-15,22-4 1 16,55-4-3 0,-81 4 2-16,-13 0-4 0,1-3-2 15,-14-1-40-15,-3 0-16 16,-9 0-30-16,-9-3-10 16,18-4-31-1</inkml:trace>
  <inkml:trace contextRef="#ctx0" brushRef="#br0" timeOffset="27882.4985">10386 12324 212 0,'4'-4'79'0,"-4"4"-42"0,-4 8-15 0,4-4 26 15,-4 0-8-15,-1-1 2 16,-3 5-11-16,-5 7-2 16,0 8-16-16,-4-1-1 0,-4 8 1 15,-9-7-5-15,1 7 0 0,-5 4 2 16,-4 0 4-16,-1 0 1 16,14-11 0-1,-1-4-5-15,1 3-2 16,4 1-2-16,8 3 1 0,0-11-6 15,22 12-1-15,-1-5-2 16,22 1 0-16,17 3 4 16,-5 1 1-16,5-5-1 15,-17-7 1-15,-5 4-22 16,9-4-9-16,-4 0-46 0,-1 1-17 16,-3-5-63-1</inkml:trace>
  <inkml:trace contextRef="#ctx0" brushRef="#br0" timeOffset="28406.1354">9456 11317 192 0,'4'-15'74'0,"-4"15"-40"0,5 0-16 15,-5 0 25-15,0 0-9 16,0 4-2-16,0 3-12 16,0 5-2-16,0 10-11 15,0-3-2-15,0 19-1 0,0-4-2 0,0 19-2 16,0-12 3-16,0 16 0 16,4 18-21-16,0-11-10 15,0-11-15-15,1-11-6 16,-1-8-59-1</inkml:trace>
  <inkml:trace contextRef="#ctx0" brushRef="#br0" timeOffset="28614.5353">9465 11434 212 0,'-13'-22'79'0,"13"22"-42"0,0-19-23 0,0 19 22 15,0-4-14-15,0 0-2 0,13-3-6 16,-5-1-1-16,13-7-7 16,1 7-6-16,7-10-1 0,-3 2 3 15,8 5 1-15,12-11-28 16,-16 14-12-16,-4 0-81 16</inkml:trace>
  <inkml:trace contextRef="#ctx0" brushRef="#br0" timeOffset="28826.1626">9528 11713 264 0,'17'-19'99'0,"-4"12"-54"0,13-4-44 0,-18 7 19 16,9 0-13-16,0 0-4 15,4 4-20-15,0 0-9 16,-4 4-55-16,0 0-24 16,9 3 18-16,16 5 14 15</inkml:trace>
  <inkml:trace contextRef="#ctx0" brushRef="#br0" timeOffset="29054.7864">10106 11525 212 0,'-5'-15'82'0,"5"15"-44"0,-4 11-16 15,0-7 26-15,0 7-21 16,-1 8-5-16,1 0-13 16,0 0-4-16,4 14-3 15,0-10-2-15,0 15 1 0,0-8-4 16,4 4 0-16,0-4-29 15,1 0-14-15,-1-3-71 16</inkml:trace>
  <inkml:trace contextRef="#ctx0" brushRef="#br0" timeOffset="29278.8588">9872 11615 272 0,'9'0'101'0,"-1"0"-54"0,9 0-24 0,-17 0 31 15,13 0-26-15,8-7-7 16,0 7-14-16,1 0-3 16,3 0-2-16,5 0-6 0,-9 0 0 15,-4 0-62-15,8 0-26 0,9 7-41 31</inkml:trace>
  <inkml:trace contextRef="#ctx0" brushRef="#br0" timeOffset="32383.3953">17109 5022 416 0,'-42'-19'156'0,"12"4"-84"0,-21-11-88 0,9 11 21 0,-13 4-13 16,-43-8 2-16,-25 0 4 15,-17 4 3-15,-26 3 0 16,-20 1-1-16,-18 0 3 0,-25 3-2 15,-9 4-1-15,-21 1 1 16,0 6 1-16,-4 5-3 16,12 11 0-16,18 7-1 15,12 4 0-15,26 12 0 16,12 22 0-16,22 19 0 16,25 0 0-16,30 0 2 0,30 4 2 15,29 3-3 1,34 8 0-16,30-3 1 0,34-5 0 15,43-3 2-15,33-8 3 16,34-7-4-16,35-8-1 16,37-15 0-16,22-8 2 15,29-10 1-15,0-13 3 16,22-6 1-16,-9-20 1 16,0-3 4-16,-25-4 3 15,-9-19-2-15,-34-11 2 16,-29-4-2-16,-39-12 2 15,-33-3 1-15,-35 4 2 0,-29 3-6 16,-26 8 1 0,-21 8-15-16,-26 3-5 0,-20-4-15 15,-18 12-4-15,-21-4-19 16,-4 0-7-16,-22 8-25 16,1 3-9-16,-5 1-66 15</inkml:trace>
  <inkml:trace contextRef="#ctx0" brushRef="#br0" timeOffset="33360.0206">13765 6199 240 0,'42'0'90'0,"-29"4"-48"0,4 7-49 0,-9-3 16 0,1-1-10 16,-1 1-2-16,1 11 8 16,-1 3 4-16,-4 1-4 15,1 7 15-15,-5 0 6 0,-9 4-2 16,1 4-2-16,-9 0-12 15,-13 3-4-15,-8 4-4 16,0 1-2-16,-9 3 3 16,-13-4 0-16,-7 8 1 15,-6 11 0-15,-12-4 0 16,-12 4 2-16,-13 0 3 16,-9-3 2-16,-9-8-1 15,-16-4-1-15,-9-8 3 16,-8-3 5-16,-9-4-5 15,-12-12-2-15,-5-3-5 16,-17-4-2-16,0-3-1 0,-12-9 1 16,-9-6 2-16,0-5 2 15,-17-7-3-15,4-8-3 16,68 1 2-16,-97-20 0 16,-5 1-4-16,5-1-1 15,-9 5 1-15,0-1 0 16,-4 4-2-16,0 8 2 15,-4 7-1-15,-5-4-2 16,-63 12 3-16,20 11 2 16,10 3 0-16,-1 16-1 0,-4 12 1 15,18 6-1-15,-18 12 0 16,17 8 0-16,-8-4-3 16,-1 15 0-16,9 22 2 15,9 19 0-15,8 1 1 16,17-1 0-16,0 16 0 15,34 7 0-15,17 7 0 16,5-7 2-16,33 19-1 16,17 0-1-16,17 0-2 15,22-12 1-15,-5 24 1 16,26 10 2-16,20-18 8 16,18 14 5-16,21-6-5 15,5-9-3-15,12-3-2 16,8 8-1-16,9-9-2 15,0-10-2-15,9-23 1 16,3-15-1-16,5-8-7 16,5-7 0-16,-1-19-10 0,4-23-2 15,1-11-41-15,4-27-15 16,-1-25-83 0</inkml:trace>
  <inkml:trace contextRef="#ctx0" brushRef="#br0" timeOffset="33899.589">500 10559 400 0,'17'11'148'0,"-13"5"-80"0,9 2-84 0,-5-3 23 15,5 16-11-15,4 6-1 16,9 1 6-16,8 7 1 16,8 12 0-16,-4 7-4 0,9 0-1 15,4 4 4-15,-9-8 1 16,-8-3 15-16,0-12 8 15,0-7 3-15,0-4 1 16,-13-8-5-16,1-7-3 0,-1-8 0 16,0-11-1-16,5-18-7 15,7-20 0 1,-3-15-8-16,17-19-1 16,0-3-22-16,-1-8-10 0,-16 8-63 15,4 3-26-15,-4 0-70 16</inkml:trace>
  <inkml:trace contextRef="#ctx0" brushRef="#br0" timeOffset="39367.6624">11277 11306 176 0,'4'-45'66'0,"-4"45"-36"0,-4-4-13 0,4 4 20 15,-4 4 1-15,0-4 4 16,-1 3-17-16,5 1-4 16,0 4-13-16,0-4 4 0,0-1 1 0,0 1 0 15,0 4 2 1,0-1 3-16,5 4 3 16,-1 1-9-16,0 10-2 0,0-7-4 15,5 19 1-15,-5-3 0 16,5 18 1-16,-5-15-2 15,0 11 1-15,0-4-4 16,1 1 0-16,-1-12-1 16,-4 0 1-16,0-3-37 15,-4-9-15-15,-1-2-24 16,-3-9-9-16,-1 4-47 16</inkml:trace>
  <inkml:trace contextRef="#ctx0" brushRef="#br0" timeOffset="40462.6741">11332 10929 160 0,'0'-53'60'0,"0"53"-32"0,-4-15-11 15,4 15 22-15,-8 0-11 16,3 0-1-16,-7 0-7 0,-1 0-1 15,-8 11-10-15,4-7 1 0,-13 11 1 16,5 0-2-16,-5 15 2 16,4-7 5-16,-3 18 4 15,3-7-8-15,1 23-4 16,-9 26-8-16,8 7 0 16,5 5 0-16,8 3 0 15,9 4 0-15,4-12 0 16,9-3 0-16,8-8 2 15,17-3-3-15,4-5 0 16,8-22 1-16,10-15 0 16,3-23 2-16,-4-14 3 15,5-20 0-15,-1-22 0 16,0-23 3-16,-16 15 3 16,-5 8-4-16,5-19-2 0,-9 7-2 15,-9-11 0-15,-4 12-2 16,-21-8 2-1,0 11-15-15,-17-4-5 0,0 8-4 16,-12 0-3-16,3 8-28 16,-16 3-12-16,8 4-54 15</inkml:trace>
  <inkml:trace contextRef="#ctx0" brushRef="#br0" timeOffset="41406.496">2567 11151 232 0,'0'-49'88'0,"-4"27"-48"0,-9-5-27 0,5 16 22 15,-9 3-1-15,-9-3 5 0,5 11-11 16,-17 4-4-1,4 22-14-15,-4 12-9 0,-1 15-1 0,-11 15-2 16,7 15 0-16,5 18 0 16,8 16 0-16,5-4 0 15,20-7-2-15,14 7 0 16,16-3 0-16,5-20 3 16,8-11 0-16,22-11 1 15,16-15 2-15,18-19 10 16,-14-19 4-16,9-19 1 15,-12-11 2-15,8-19-6 16,-13-15-3-16,-4-4-1 16,-39 16 1-16,1 3-3 0,-13-30-2 15,-4 11-5 1,-22-30 0-16,1 15-9 0,-22-23-2 16,5 12-18-16,-31-19-9 15,-33-56-60-15,-8 29-23 16,16 16-4-1</inkml:trace>
  <inkml:trace contextRef="#ctx0" brushRef="#br0" timeOffset="48057.6643">3751 15873 148 0,'5'-15'57'0,"-5"15"-30"0,0-11-16 0,0 11 18 16,0 0-4-16,0 0 3 15,0 0-10-15,0 0 0 16,0 8-11-16,0 3 7 0,0 15 3 16,0-3-3-16,0 26 0 15,0-15-6-15,0 26 0 16,0-3-5-16,-5 3 0 16,5-3-1-16,-4-1 1 15,0-7-2-15,0-3 2 16,-1-9-22-16,1-7-7 15,0 1-40-15,0-20-17 16,-1-3-12 0</inkml:trace>
  <inkml:trace contextRef="#ctx0" brushRef="#br0" timeOffset="48283.7085">3756 15806 228 0,'-5'-4'85'0,"5"4"-46"0,5 0-28 16,-5 0 21-16,4-8-13 16,0 4-1-16,13 1-8 15,-4-1-2-15,12-4-4 16,1 5-5-16,-1-5-2 0,1 0 2 0,3 1 2 16,-3-1-27-16,8 5-9 15,-13-1-73 1,13 4-41-16,-4 0 70 15</inkml:trace>
  <inkml:trace contextRef="#ctx0" brushRef="#br0" timeOffset="48509.9483">3836 16103 252 0,'5'0'96'0,"-5"0"-52"0,4 0-32 0,-4 0 26 16,4 0-16-16,0 0-4 15,5 0-11-15,-1 0-5 0,9 0-1 16,-4 0-12-16,4 0-3 0,0 0-64 16,4 0-27-16,5 0-2 15</inkml:trace>
  <inkml:trace contextRef="#ctx0" brushRef="#br0" timeOffset="49095.0612">4066 16137 252 0,'-5'0'96'0,"5"0"-52"0,-4 12-40 0,0-12 19 15,0 15-15-15,-1 0-4 16,1 11-6-16,4-3-1 16,0 3 2-16,0-3 2 0,0 3 2 15,0-3-1-15,0-4-2 16,0 0 1-16,0-8 1 15,0 0-1-15,0-7 2 16,0 0-2-16,-4-12-1 16,4 1-2-16,0-12 1 15,0 0 1-15,0-11 0 16,0 7 4-16,4-7 5 0,-4 7 1 16,4 1 4-16,1 3-3 15,3 8 1-15,-4-1-7 16,9 16-1-16,-4 0-4 15,7 22-3-15,-3-3 4 16,17 18 1-16,-13 1-3 16,8-4 1-16,1-1 2 15,-1-3 1-15,1-4 10 0,-1-3 3 16,-8-8 6-16,0-12 3 16,0 1-7-1,-4-19 0-15,-5-1-9 16,-3-22-3-16,-1 8-3 0,-4-19 0 15,0 7-18-15,0-4-6 16,0 8-32-16,0 0-11 16,0 8-55-1,8 3-55-15,-3 5 60 16</inkml:trace>
  <inkml:trace contextRef="#ctx0" brushRef="#br0" timeOffset="49455.9401">4520 16186 240 0,'0'-37'90'0,"0"37"-48"0,8-12-27 16,-8 12 24-16,0 0-19 15,0 0-6-15,0 0-11 16,0 0-4-16,4 16 0 0,1-1 2 0,-1 11 2 16,0-3-4-1,0 7 1-15,-4 0 0 0,0-4 2 16,0 1-10-16,0 10-4 15,0-6-19-15,0-1-5 16,0-8-38 0,-8-3-55-16,4-7 29 15</inkml:trace>
  <inkml:trace contextRef="#ctx0" brushRef="#br0" timeOffset="49620.0577">4583 16137 232 0,'9'-11'88'0,"-9"11"-48"0,8-11-31 0,-8 11 19 16,9 0-16-16,-5-8-5 15,9 4-4-15,0 4-3 16,8-7 1-16,-4 7-28 0,12 0-11 0,-7 0-69 16</inkml:trace>
  <inkml:trace contextRef="#ctx0" brushRef="#br0" timeOffset="49860.7562">4605 16386 240 0,'0'-3'90'0,"0"3"-48"0,8-8-38 0,-8 8 21 16,4-4-18-16,1 0-4 15,3 4-33-15,1 0-15 16,8-3-59-16,0-1-25 16</inkml:trace>
  <inkml:trace contextRef="#ctx0" brushRef="#br0" timeOffset="50087.9581">4592 16594 200 0,'0'0'74'0,"0"0"-40"0,4-4-24 16,-4 4 20-16,4 0-14 15,1 0-3-15,7-8-8 16,-3 5-4-16,12-9-69 16,-4 1-29-16,21 4 11 15,-12 3 8-15</inkml:trace>
  <inkml:trace contextRef="#ctx0" brushRef="#br0" timeOffset="50358.2512">4931 16103 220 0,'0'0'82'0,"0"0"-44"0,-4 4-29 0,4 4 22 16,0-4-17-16,0 3-5 15,0 16-5-15,0-4-1 16,0 11-2-16,0-4-1 0,4 8 3 16,1-4-18-16,-5 4-4 15,0-4-37-15,0 1-17 16,0-5-14 0</inkml:trace>
  <inkml:trace contextRef="#ctx0" brushRef="#br0" timeOffset="50566.2264">4808 16160 264 0,'26'-23'99'0,"-26"23"-54"0,21-7-33 16,-21 7 26-16,13-4-18 15,-5 4-3-15,13-7-11 16,-4 3-4-16,9 4-1 0,-5-8-15 0,9 8-5 15,-5 0-61 1,5 0-25-16,-4 0-1 16</inkml:trace>
  <inkml:trace contextRef="#ctx0" brushRef="#br0" timeOffset="51004.4722">5301 16171 256 0,'0'-11'96'0,"0"11"-52"0,4 11-36 0,-4-7 21 16,8-4-15-16,-3 0-5 15,12-4-4-15,0 1-1 16,8-1-2-16,-4 0-30 0,9 4-11 16,-4-7-82-1</inkml:trace>
  <inkml:trace contextRef="#ctx0" brushRef="#br0" timeOffset="51226.4273">5377 16379 232 0,'-17'19'88'0,"17"-19"-48"0,26 11-20 16,-22-3 24-16,4-8-7 15,1 3-2-15,8-3-15 16,0 0-7-16,8-3-8 16,-4 3-19-16,1 0-6 0,-5 0-89 15,4 0-73 1,-4 0 61-16</inkml:trace>
  <inkml:trace contextRef="#ctx0" brushRef="#br0" timeOffset="51662.7239">5819 15790 244 0,'0'-11'90'0,"0"11"-48"0,0 8-34 16,0-5 24-16,0 9-18 15,0-1-2-15,0 15-10 16,0-3-2-16,0 19 0 16,0-8 0-16,0 18 2 0,0-6-19 15,0 10-6-15,0-11-23 16,0 8-9-16,0-11-44 15</inkml:trace>
  <inkml:trace contextRef="#ctx0" brushRef="#br0" timeOffset="51886.6253">5755 15741 284 0,'4'-26'107'0,"-4"26"-58"0,17-15-44 0,-17 15 24 16,13-4-12-16,-5 4-2 16,18-7-6-16,-5 3-4 15,17 4-2-15,-4-8-5 0,9 8-1 0,-5 0-25 16,4 8-9-16,-4-8-30 16,-4 0-10-1,-4 4-27 1</inkml:trace>
  <inkml:trace contextRef="#ctx0" brushRef="#br0" timeOffset="52112.1324">5827 16013 288 0,'0'-4'110'0,"0"4"-60"0,13-7-43 15,-13 7 23-15,4 0-14 0,0 0-4 16,18-4-10-16,-6 4-1 16,14-8-1-16,-4 5-7 0,12 3-3 15,-8 0-45-15,8 0-19 16,-4 3-48 0</inkml:trace>
  <inkml:trace contextRef="#ctx0" brushRef="#br0" timeOffset="52472.4049">6256 16190 240 0,'0'15'90'0,"0"-15"-48"0,0 8-36 15,0-4 20-15,0 7-12 16,0-4-3-16,0 12 0 16,0-4 3-16,0 8-8 15,0-4-1-15,0 0-1 0,0 0 0 16,0-4 2-16,0-4-1 16,0-3 2-16,0-1-2 15,0-7 0-15,0 0-6 16,0-11 1-16,0-1-7 15,0-18 0-15,0 4-6 16,0-8 1-16,0 8-10 16,0-5 0-16,0 5-20 0,0 0-6 15,0 7-53 1</inkml:trace>
  <inkml:trace contextRef="#ctx0" brushRef="#br0" timeOffset="52983.8638">6175 16058 228 0,'0'-4'88'0,"0"4"-48"0,-13 0-31 0,9 0 19 16,0 4 1-16,0 0 2 16,-1 0-3-16,1 0 0 15,4-1-16-15,0 1 9 0,4-4 2 16,1 0 0-16,3 0-2 15,1 0-11-15,8-4-4 16,-5 4-4-16,14-3 1 16,-9 3-33-16,8-4-12 15,-4 4-50-15,18 0-21 16,-5 0-13 0</inkml:trace>
  <inkml:trace contextRef="#ctx0" brushRef="#br0" timeOffset="53750.4593">6230 16070 196 0,'5'-8'74'0,"-5"8"-40"0,4-4-27 0,-4 4 18 15,4 0-7-15,-4 0 0 16,4 4-6-16,-4 0-2 16,5 7-6-16,-5-3-3 0,0 10 2 15,0-6-7-15,0 10-1 16,0 1-51-16,4-8-20 16,0 0-17-1</inkml:trace>
  <inkml:trace contextRef="#ctx0" brushRef="#br0" timeOffset="54995.2418">11426 15787 184 0,'0'-19'68'0,"0"19"-36"0,-4-8-20 0,4 8 19 16,-5-4-10-16,1 1-1 15,4 3-4-15,0 0 0 16,0 7-8-16,0 1-5 0,4 14 0 0,1 1-2 15,-1 11 2 1,0-8-2-16,0 16 2 16,0-4-2-16,1 11-1 15,-5-4-15-15,0 11-7 16,0-10-29-16,-5-9-12 0,1 1-29 16</inkml:trace>
  <inkml:trace contextRef="#ctx0" brushRef="#br0" timeOffset="55234.7473">11447 15677 292 0,'17'-15'110'0,"-17"15"-60"0,13-11-50 0,-13 11 21 16,8-8-12-16,1 5-1 15,8-5-6-15,-5 4-2 16,14 4 0-16,-1 0-14 0,5 0-5 16,-5 0-23-16,5 0-11 15,-4 0-41 1,-1-4-37-16,-4 1 50 16</inkml:trace>
  <inkml:trace contextRef="#ctx0" brushRef="#br0" timeOffset="55475.9352">11460 16096 280 0,'-5'-4'107'0,"5"4"-58"0,-4 4-42 16,4-4 26-16,0 0-19 15,0 0-2-15,4 0-8 16,1 0-3-16,12-4 0 16,-5 0 1-16,10 1 1 0,-5-1-34 15,17 0-17-15,-5 4-83 16</inkml:trace>
  <inkml:trace contextRef="#ctx0" brushRef="#br0" timeOffset="56044.1985">11859 16149 216 0,'-13'19'82'0,"13"-19"-44"0,-13 22-44 0,9-18 14 16,0 7-5-16,0 1 1 16,4 3 0-16,0-4 0 0,0 4-2 15,0 4-2-15,0-8 1 16,0 1-1-16,0-1 0 0,0 0 0 16,4-3 2-1,0-4-1-15,0-8-1 0,0 0 1 16,1-11 1-16,-5 4 8 15,0-12 3-15,0-3 9 16,0-1 6-16,0 5-4 16,0 3 0-16,0 0-7 15,0 8-2-15,0-1-9 0,8 8-4 16,-4 4-1 0,9 12-1-16,0-1 0 15,8 12 0-15,-4-4-3 0,4 7 2 16,-4-3 1-1,5 3 2-15,-5-3-1 0,4-8 2 16,-4 0 9-16,0-8 7 16,0-3 7-16,-5-11 5 15,1-1-13-15,-4-15-5 16,-1 8-8-16,-4-19-4 16,1 8-9-16,-5-4-3 15,0 3-34-15,4 5-15 16,-4-1-42-16,4 12-18 15,0-1 4 1</inkml:trace>
  <inkml:trace contextRef="#ctx0" brushRef="#br0" timeOffset="56391.2275">12321 16115 240 0,'5'-12'90'0,"-5"12"-48"0,0 0-36 0,0 0 20 16,0 0-10-16,0 4-1 15,4 4-5 1,0 3-1-16,0 4-5 0,1 4-3 0,-1 7 2 16,0-3-4-16,0 7-2 15,1-3-3-15,-5 7 1 16,0-16-17-16,0 5-6 16,0 0-18-16,-5-4-7 15,1-4-42 1</inkml:trace>
  <inkml:trace contextRef="#ctx0" brushRef="#br0" timeOffset="56600.875">12326 16126 220 0,'8'-7'82'0,"-8"7"-44"0,9-4-16 0,-9 4 28 0,4 0-13 15,0 0-1-15,9 0-19 16,0-8-5-16,4 4-8 15,12-7-3-15,-12 7 2 0,0 1-24 16,9-1-8-16,-5 0-17 16,0 0-6-16,-4 1-14 15,0-1-4-15,0 0-13 16</inkml:trace>
  <inkml:trace contextRef="#ctx0" brushRef="#br0" timeOffset="56841.2083">12389 16318 192 0,'9'-7'74'0,"-9"7"-40"0,13 0-24 0,-13 0 17 16,4 0-15-16,0 0-5 15,4-8-4-15,-3 5-3 16,7-5 1-16,1 4-4 0,4-3 2 16,-4 3-45-16,8 4-22 15,0-8-16 1</inkml:trace>
  <inkml:trace contextRef="#ctx0" brushRef="#br0" timeOffset="57051.6984">12389 16443 288 0,'5'-4'107'0,"-5"4"-58"0,4 0-42 16,-4 0 23-16,4 0-18 15,0 0-5-15,9 0-4 16,8-7 0-16,-4 7-2 15,-4 0-36-15,8-4-14 0,-4 4-81 16</inkml:trace>
  <inkml:trace contextRef="#ctx0" brushRef="#br0" timeOffset="57338.9121">12750 16130 244 0,'-4'0'90'0,"4"0"-48"0,0 7-29 0,0-7 22 0,0 0-12 16,0 4 0-1,0 15-12-15,0-8-4 0,0 12-4 16,0-4-5-16,4 7 1 0,-4 1-6 15,4-5-3-15,-4 1-27 16,5 0-14-16,-5-5-35 16,0-3-46-1,0 1 37-15</inkml:trace>
  <inkml:trace contextRef="#ctx0" brushRef="#br0" timeOffset="57532.9538">12644 16126 304 0,'0'-7'115'0,"0"7"-62"0,8-4-42 0,-8 4 26 15,9 0-20-15,-5 0-7 16,13-8-6-16,-4 4-4 16,17 4 1-16,-5-7-26 0,5 3-10 15,-5 4-57-15,9 0-26 16,-4 0 9-1</inkml:trace>
  <inkml:trace contextRef="#ctx0" brushRef="#br0" timeOffset="57998.9846">13128 16096 232 0,'-4'-4'88'0,"4"4"-48"0,0 0-29 0,0 0 21 16,0 0-13-16,0 0-3 16,8 0-9-16,1 0-3 15,8-4-2-15,-5 1-2 0,14-1 1 16,20-4-21-16,-7 5-7 0,-10 3-92 16</inkml:trace>
  <inkml:trace contextRef="#ctx0" brushRef="#br0" timeOffset="58237.45">13213 16375 328 0,'8'-19'123'0,"-8"19"-66"0,4-7-49 15,-4 7 27-15,5 0-18 16,-1 0-4-16,9 0-8 16,-1 0-4-16,10 0 0 15,16 0-15-15,4 0-3 0,1 0-46 0,-14 0-19 16,-3 0-53 0</inkml:trace>
  <inkml:trace contextRef="#ctx0" brushRef="#br0" timeOffset="58989.0232">13620 15885 192 0,'0'-23'74'0,"-4"19"-40"0,8-7-20 16,-4 11 22-16,0 0-5 16,0 0-1-16,0 0-8 15,0 4-3-15,4 15-11 16,1-1 1-16,-1 13 2 0,0-5-6 15,0 19-1-15,1-7-2 16,-1 15 1-16,0-8-7 16,0 8-1-16,-4-8-25 15,0 8-10-15,0-8-26 0,0-3-8 16,0-8-21 0</inkml:trace>
  <inkml:trace contextRef="#ctx0" brushRef="#br0" timeOffset="59215.1612">13680 15866 296 0,'4'-15'110'0,"0"11"-60"0,5-7-47 0,-5 3 21 15,9 4-16-15,-1-7-4 16,5 4-3-16,5 3-1 0,3-4 0 15,5 4-3-15,4 4 2 16,4 0-32-16,0 4-13 0,0 4-61 16,-8-8-46-1,-5 4 63-15</inkml:trace>
  <inkml:trace contextRef="#ctx0" brushRef="#br0" timeOffset="59469.7227">13646 16251 324 0,'8'-8'123'0,"-8"8"-66"0,13-8-51 0,-13 8 25 16,4-3-15-16,0-1-4 15,9-7-7-15,0 3-2 16,4 1-1-16,0-1-28 0,8 0-12 16,-3 5-61-16,20 14-25 15,-12-3 11 1</inkml:trace>
  <inkml:trace contextRef="#ctx0" brushRef="#br0" timeOffset="59947.0257">14142 16153 188 0,'-17'18'71'0,"17"-18"-38"0,-17 38-32 15,13-30 14-15,-4 10 5 0,3-2 5 16,-3 10-5 0,-1-11 1-16,1 8-12 15,-1-4 3-15,5 3 2 0,0-3-1 0,0-4 2 16,-1 0-2 0,5-3 2-16,0-12-4 0,5-8-1 15,-1 4 0-15,4-18 1 16,-3-1 1-16,7-15 0 15,-3 4-4-15,4-7 0 16,-1 7-5-16,1-4 0 16,4 0-1-16,0 4 1 15,-4 12-4-15,0 11 0 16,-1 7-1-16,1 11 0 16,-5 1 0-16,9 18-2 15,-4-3-11-15,4 15-5 16,0-4-16-16,4 7-7 0,-4-7 3 15,0 7 1 1,0-7-15-16,-4-3-7 16,-4-9-26-1</inkml:trace>
  <inkml:trace contextRef="#ctx0" brushRef="#br0" timeOffset="60173.1961">14036 16352 324 0,'4'-15'123'0,"-4"15"-66"0,13-7-49 0,-13 7 29 16,9-4-23 0,-5 0-7-16,9 0-5 0,-1 1-2 15,10 3 0-15,-5 0-29 0,8 3-10 16,18 1-38-16,-1 0-14 15,0 0-25 1</inkml:trace>
  <inkml:trace contextRef="#ctx0" brushRef="#br0" timeOffset="62747.0082">14766 16032 192 0,'-8'-4'74'16,"8"4"-40"-16,-4 0-18 0,-1 0 24 0,5 0-10 15,0 0 0-15,0 0-8 16,0 0-2-16,5 0-11 15,-5 0 3-15,8 0 2 0,1 0-5 16,12-4-1-16,-4 1-4 16,12-1-3-16,-3 0 0 15,4 0 1-15,-5 0-43 16,18 1-17-16,-9-1-72 16</inkml:trace>
  <inkml:trace contextRef="#ctx0" brushRef="#br0" timeOffset="63117.3176">15339 15745 200 0,'13'-22'74'0,"-13"22"-40"0,9-23-18 0,-9 23 24 16,0-4-14-16,0 4-3 0,4 0-4 15,0 0-1 1,0 8-9-16,1-1-3 0,-1 20-2 0,0-5-2 15,0 20-2-15,1-8 1 16,-1 11 1-16,-4-7-1 16,4 11-1-16,-4-8-15 15,0 4-7-15,0-7-16 16,0-4-4-16,0 0-67 16</inkml:trace>
  <inkml:trace contextRef="#ctx0" brushRef="#br0" timeOffset="63373.8491">15208 15579 264 0,'-5'8'99'0,"10"-1"-54"0,3-10-28 0,-8 3 25 16,13 0-16-16,8-4-4 15,0 0-9-15,1 0-3 16,7-3-6-16,1-1-3 0,8 1 2 16,-8-5-13-16,8 5-3 15,26 3-18-15,-26-4-8 16,-4 5-48-16,0 3-18 0,4 0 5 16</inkml:trace>
  <inkml:trace contextRef="#ctx0" brushRef="#br0" timeOffset="63626.1385">15390 15888 248 0,'-12'8'93'0,"7"3"-50"0,5-7-24 16,5-4 26-16,-1 4-10 15,0-4-3-15,9 0-3 16,-1 0 1-16,5-4-16 16,-4 0-4-16,8 1 1 0,-4-1-9 0,5 0-1 15,-1 4-45-15,0 0-20 16,-4 0-56 0,17 4-60-16,-4 0 61 15</inkml:trace>
  <inkml:trace contextRef="#ctx0" brushRef="#br0" timeOffset="63912.3164">15934 15907 204 0,'-13'12'77'0,"13"7"-42"0,-9 7-17 0,5-22 23 15,0 3-8-15,0 5-2 0,-1-1-9 16,1-7-1-16,0 15-12 16,0-4 1-16,4 11 3 0,0-3-7 15,0 7-1-15,0-4-5 16,0 4-1-16,0-3-15 16,0 3-4-16,0-4-32 15,-5-3-12-15,5 0-45 16,-4-8-30-1,0 0 65-15</inkml:trace>
  <inkml:trace contextRef="#ctx0" brushRef="#br0" timeOffset="64092.3166">15662 15888 304 0,'4'0'115'0,"-4"0"-62"0,30 4-31 0,-26 0 33 15,22-4-18-15,-5 0-6 16,17-4-16-16,-4 0-7 16,8-3-5-16,-3-1-49 0,-1-3-19 15,13-4-99 1</inkml:trace>
  <inkml:trace contextRef="#ctx0" brushRef="#br0" timeOffset="71733.6244">3684 17043 148 0,'-5'-8'55'0,"-3"8"-30"0,8-7-12 0,0 7 19 15,0 0-3-15,0 0 3 16,0 3-14-16,0 9-5 15,0-1-8-15,8 12 1 0,-3-1 3 16,-5 12-3-16,0 0 2 16,0 4 6-16,-5-4 3 15,5-4 0-15,-8-4 0 16,8-7-3-16,-4 0-1 16,4-8-1-16,0-11 0 15,0 0-2-15,0-7-1 16,0-12-5-16,4-11-1 15,4-4-3-15,1-4-1 16,-1 0 1-16,1-3 0 16,8-1 0-16,0 5 2 0,0 7-3 15,0 11 0-15,0 7-1 16,0 16 0-16,-5 11 2 16,5 12 0-16,-8 7 0 15,-5-4 2-15,5 7-1 16,-1-3-1-16,1-3 1 15,-1-1 1-15,0-15-1 16,1 0 2-16,-5-8-2 16,0-7-1-16,1-7 3 15,-1-8 2-15,4-8-2 16,1-11-2-16,-1 0 0 16,1 0-1-16,-1 4 0 0,1 19 0 15,4-8-3-15,-5 15 2 16,-4-7 3-16,5 22 1 15,-1 1-4-15,-3 14 1 16,-1-3 2-16,0 14 3 16,0-7-11-16,5 16-5 15,-1-9-31-15,1 9-10 16,-1-1-48 0</inkml:trace>
  <inkml:trace contextRef="#ctx0" brushRef="#br0" timeOffset="72154.9619">4329 17318 192 0,'-5'-19'74'0,"5"19"-40"0,-4-7-13 16,0 7 22-16,0 0-8 0,-1 0-1 16,5 0-8-16,0 0-4 15,0 0-12-15,0 0 2 0,0 3 2 16,0-3-1-16,0 12 2 15,0-5-6-15,0 12-3 16,0 4-1-16,0 11-1 16,5 18 0-16,-5-14 0 15,0 0-2-15,4-4-2 16,-4-8 1-16,0 1 1 16,0-5-10-16,0-3-4 15,4 4-36-15,0-35-126 31</inkml:trace>
  <inkml:trace contextRef="#ctx0" brushRef="#br0" timeOffset="72665.2971">4617 17401 224 0,'-8'0'85'0,"8"0"-46"0,-9-23-15 0,5 12 27 15,0 0-15-15,4-1-4 16,-4-3-14-16,4 4-4 16,4-8-8-16,-4 0-2 0,4-3 0 15,5 3-5-15,8-4 1 16,-5 4 0-16,5 4 0 15,0 0 0-15,0 11 2 16,0 1-10-16,-13 10-2 16,1-3 5-16,-5 18 4 15,0-10 0-15,-5 22-2 0,1-15-5 16,-13 11-2 0,9-4-4-16,-5-3-1 0,5-4-12 15,-1-8-3-15,1 0-4 16,3-33-1-16,1 10-19 15,4-10-7-15</inkml:trace>
  <inkml:trace contextRef="#ctx0" brushRef="#br0" timeOffset="72919.3777">4757 17163 216 0,'-12'15'82'0,"12"-15"-44"0,21 19-18 0,-21-11 24 16,4 3-16-16,-4 0-3 16,9 5-11-16,-1-1-4 15,1 11-5-15,-5-3-2 0,4 7 3 16,-3 0-3-16,3 4-2 16,-4-11 0-16,1 7 1 15,-1-8-21-15,0-3-7 16,0-4-25-16,1-3-10 15,-1-1-49 1</inkml:trace>
  <inkml:trace contextRef="#ctx0" brushRef="#br0" timeOffset="73324.7599">4452 16892 200 0,'-13'-23'74'0,"13"23"-40"0,-4-4-29 0,-5 4 17 16,9 0-3-16,0 0 1 15,0 4 2-15,0 0 3 16,9 3-13-16,-5-7 4 0,-4 4 4 16,4 4-5-16,5-8 2 15,-1 0-8-15,5 0-1 16,8 0-4-16,-4 4-3 16,-4-4-3-16,12 7 1 15,-3-7 1-15,12 0 0 16,-5 0 0-16,10 0 2 15,-6-7-17-15,1 3-6 16,-4 4-26-16,0-12-9 16,-5 5-64-16</inkml:trace>
  <inkml:trace contextRef="#ctx0" brushRef="#br0" timeOffset="73821.194">4749 16752 200 0,'-13'-19'74'0,"13"19"-40"0,-8 8-18 0,3-8 24 16,5 0-8-16,0 0 1 16,0 4-5-16,0 3 0 15,13-7-16-15,-9 4-2 0,9 4 0 16,0-8 5-16,12 11 3 15,-3-11-3-15,7 7-1 16,-3 1-8-16,-1-1-4 16,-4 1 5-16,1 3 5 15,-5-3 3-15,0 3 3 0,-5 1-1 16,-3-1 1-16,-5 0-3 16,-4 0 1-16,0 1-7 15,-4-1-3-15,0 0-3 16,-9 4-3-16,0-3-13 15,0 3-6-15,1-4-30 16,-1-3-11-16,4-1-24 16,1-3-8-16</inkml:trace>
  <inkml:trace contextRef="#ctx0" brushRef="#br0" timeOffset="75695.5998">4121 17310 160 0,'0'0'60'0,"0"0"-32"0,0 4-20 0,0-4 18 16,0 4-6-16,0-4 0 16,-5 8-5-16,1-5 1 15,0 12-9-15,0-11 2 0,-1 15 2 16,5-15 0-16,0 3 1 16,0 5 0-16,0-9 0 15,0 5 2-15,0-8 2 16,0 4-7-16,0-8-1 15,0 4 2-15,5-8 1 16,-1 5-1-16,0-5-1 16,0 4-3-16,9-7-1 15,-4 0-1-15,3 3 0 16,1 4-2-16,4-7 1 16,-4 4-4-16,4 3 0 0,-4 0 1 15,-1 0 0-15,-3 0 4 16,-1 4 2-16,1 0 0 15,-1 4 1 1,-3-4-2-16,3 4 2 0,-4 0-4 16,0 7 0-16,-4 0-1 15,5 1 1-15,-1-1 0 16,0 4 1-16,0-4 2 16,-4 8 1-16,0-4-1 15,-4 4-1-15,0-4 3 16,0 4 3-16,-1-4-4 0,1 8 1 15,-8-8-3 1,3 4 0-16,1-4-1 0,-1 0 0 16,1 0 0-16,3 0 0 15,1 0 2-15,-4 0 1 16,-1 0 1-16,5-3 0 16,0-9 0-16,-1 5 0 15,1 3-2-15,4-11-1 16,0 4-1-16,9-4 0 15,-5 0 0-15,4 0 0 16,1 0-2-16,4 0 1 16,-1 0-2-16,5-4 2 15,0 4-7-15,0 0 1 16,0-7 1-16,0 3 3 16,0-4 0-16,0 5 2 15,-4 3-2-15,0-8-1 16,-5 4-26-16,1 4-12 15,-1 0-36-15,-4 0-14 16,5 0-26-16,-5 0-11 0,5-22 15 16</inkml:trace>
  <inkml:trace contextRef="#ctx0" brushRef="#br0" timeOffset="76571.17">5241 17163 220 0,'-8'-3'82'0,"8"3"-44"0,-4 0-29 16,-1 0 19-16,5 0-1 16,0 0 1-16,5 0-13 15,-1 0-4-15,9 0-7 16,-5 0-5-16,22-4 0 0,-5 4-6 15,13 0-3-15,-4 0-45 0,9-4-21 16,-9 0-30 0</inkml:trace>
  <inkml:trace contextRef="#ctx0" brushRef="#br0" timeOffset="76898.309">5279 17292 152 0,'-12'15'57'0,"12"-15"-30"0,-9 49-5 0,5-38 20 0,0 0-3 15,4 1 2 1,0-9-6-16,0 5 1 15,0-4-20-15,0-1 8 0,4-3 4 0,0 0-7 16,9-3 1 0,0 3-13-16,12-4-5 15,-4 4-3-15,13-8 1 0,-8 5-14 16,12 3-7-16,-8 0-32 16,4 3-15-16,-5 5-18 15,5-8-8-15,-4 4-1 16</inkml:trace>
  <inkml:trace contextRef="#ctx0" brushRef="#br0" timeOffset="77318.2779">5844 16873 200 0,'0'-23'77'0,"0"23"-42"0,-4-19-21 0,4 19 22 0,0-3-16 16,0 3-6-16,0 3-6 16,0-3-1-16,4 19-4 15,0-4 0-15,1 16 1 0,-1-1-2 16,0 7-2-16,0 1-4 16,-4 7 0-16,0-3-9 15,0-4-2-15,0-4-8 16,0 11-2-16,0-11-12 15,-4-8-3-15,0-3-23 16,0-19-28 0,-1-1 29-16</inkml:trace>
  <inkml:trace contextRef="#ctx0" brushRef="#br0" timeOffset="77528.8873">5810 16828 212 0,'9'0'82'0,"-9"0"-44"0,12 0-20 0,-12 0 23 16,9 0-10-16,-5 0-1 15,17-8-15-15,0 1-6 16,9-1-6-16,-4 0-3 0,12 1 3 16,-8-1-20-16,8 1-6 15,-9-1-37-15,5 5-14 16,-4-9-29-1</inkml:trace>
  <inkml:trace contextRef="#ctx0" brushRef="#br0" timeOffset="77801.8656">5984 17095 240 0,'-4'12'90'0,"4"-12"-48"0,-21 7-20 0,16-3 28 16,5-4-15-16,0 0-5 15,5 0-11 1,-1 0-2-16,9-4-10 0,-1 4-6 0,10-3-2 16,-5 3 3-16,8-4 1 15,-4 0-37 1,5 0-14-16,-5 4-51 0,0-4-20 15,0 1 17 1</inkml:trace>
  <inkml:trace contextRef="#ctx0" brushRef="#br0" timeOffset="78129.4596">6332 17156 228 0,'0'-12'88'0,"0"12"-48"0,-4-3-31 15,4 3 22-15,0 0-17 16,0 0-2-16,0 7-6 15,0-3 1-15,0 11-4 16,0-4 0-16,0 16 1 0,0-12-5 16,0 19 1-16,0-4-13 0,0 4-5 15,0-4-10-15,0 4-3 16,0-8-10 0,0-3-4-16,0 0-39 15</inkml:trace>
  <inkml:trace contextRef="#ctx0" brushRef="#br0" timeOffset="78337.3039">6209 17163 248 0,'0'-7'93'0,"0"7"-50"0,13-4-22 0,-13 4 30 16,8 0-16-16,-3 0-3 15,7-4-14-15,1 4-6 0,8-4-7 16,0 1 1-16,9-1 0 16,-4 0-29-16,3 0-14 0,-3 1-67 15,4-1-28 1</inkml:trace>
  <inkml:trace contextRef="#ctx0" brushRef="#br0" timeOffset="79795.514">3217 17812 188 0,'17'-30'71'0,"-17"30"-38"0,4-15-17 16,-4 11 24-16,0 4-10 15,0 0-2-15,-4 8-5 16,-1-5-3-16,-12 12-10 15,0 16 5-15,0 6 4 0,-4 9-4 0,8 10 2 16,1 8-8-16,7-3-3 16,1-1 1-16,8 0 0 15,5 1-1-15,4-9-1 16,8-6-3-16,4-5 1 16,-3-7-2-16,3 0 2 15,-12-11-18-15,4-1-4 16,0-7-51-16,-5-3-19 15,-3-5-40 1</inkml:trace>
  <inkml:trace contextRef="#ctx0" brushRef="#br0" timeOffset="83351.6743">3679 18072 100 0,'0'8'38'0,"0"-8"-20"0,-8 15-10 0,4-11 11 15,-1 3 11-15,5-3 8 16,-8 0 0-16,-1 3-1 16,-3-7-5-16,3 4 0 15,1-4-18-15,-1 0 3 0,1-4 1 16,-1 4-6-16,5-15-2 0,4 4-1 15,13-8-1 1,-5 4-7-16,13-8 0 16,1 4-1-16,12-3 2 0,-13 7-3 15,8-4 0 1,18 0 1-16,-9 8 0 0,-8 7 0 16,-9 15 2-16,-8 12-3 15,-9 11 0-15,-8 7-1 16,-9 12 0-16,-8 0 4 15,4-4 1-15,-13 0 7 16,5-4 4-16,4-3-3 16,-1-12-1-16,5 0-2 0,0-7 0 15,13-1-4 1,0-7-1-16,4 4-3 16,4-4-3-16,0 0 2 0,13 1 0 15,5-5-4-15,3 0 1 16,5-3 2-16,4-8 1 15,-9-4-6-15,1-7 0 16,-5-1 1-16,-4-3 3 16,-4 0 2-16,-1-4 3 15,-3-3 3-15,-5-1 4 16,-4 0 7-16,-4-3 4 16,-9 0 5-16,-4-5 2 15,-8-2-6-15,-5-5-2 16,5 4-11-16,-1 11-3 15,5 4-10-15,0-3-4 0,-5-5-28 16,9 5-12-16,4 7-16 16,5 0-7-16,8 3-63 15,4 1-27 1,5 3 82-16</inkml:trace>
  <inkml:trace contextRef="#ctx0" brushRef="#br0" timeOffset="83787.0139">4150 17793 236 0,'5'-15'90'0,"-5"15"-48"0,8 4-34 0,-8-4 24 15,13 7-7-15,0 1 0 16,4 7 2-16,-5 4 0 15,5 7-14-15,-4-3 5 0,4 18 5 16,0-7-3-16,-9 15 0 16,-3-7-5-16,-1 11-1 15,-4-8-6-15,-4 8 0 16,-1-8-7-16,-16 19-1 0,4-19-11 16,-4 4-5-16,4-3-23 15,0-12-8-15,4-8-15 16,1-11-4-16,3-4-63 15</inkml:trace>
  <inkml:trace contextRef="#ctx0" brushRef="#br0" timeOffset="84194.9237">4592 17820 264 0,'0'-31'101'0,"0"20"-54"0,0 0-28 0,-4 7 29 15,4 4-11-15,0 0 1 16,-5 8-15-16,-7 7-4 0,7 7-11 16,-3 24 1-16,4-1 2 0,-5 19-4 15,5 8 1-15,4-5-5 16,0-2 0-16,4-5 1 16,0 0 0-16,1 1-5 15,-1-24 1-15,0-3-13 16,5 4-5-16,3-12-36 15,-3 5-16-15,-1-5-73 16,5-3-44 0,-4-1 87-16</inkml:trace>
  <inkml:trace contextRef="#ctx0" brushRef="#br0" timeOffset="85785.0348">5038 17887 176 0,'0'-3'68'0,"0"3"-36"0,-9 3-11 0,5-3 22 16,0 4-4-16,-1 0 2 16,-3 7-12-16,-1 1-3 15,-3 7-15-15,-1-1-2 0,-4 20 1 16,0-15-6-16,0 18-2 15,4-3-1-15,0 11-1 16,5-8 0-16,4 5 0 16,-5-1-3-16,18-4 0 0,-5-3 2 15,9-4 2 1,-1-4-2-16,10-3 0 16,12-12 1-16,-5-8 2 15,-3-14 1-15,-5-5 3 0,-4-3-3 16,-4-7 0-16,-5 3 8 15,-4 4 4-15,1 3-1 16,-14 1 2-16,5 0-3 16,-13 0 0-16,4-1-7 15,-8 1-4-15,4 0-10 16,-4 7-5-16,4-7-20 0,0 3-8 16,4 4-17-1,5-11-6-15,8-4-12 16,8 0-2-16,5-3-9 15</inkml:trace>
  <inkml:trace contextRef="#ctx0" brushRef="#br0" timeOffset="86205.1329">5178 17752 232 0,'8'-8'88'0,"-8"8"-48"0,4-4-23 16,-4 4 27-16,5 4-8 15,-1 0 2-15,4 7-9 16,1-3-1-16,4 11-15 16,-1-4-1-16,10 26 1 0,-6-14-3 15,1 25 2-15,0-3-1 16,-12 12 1-16,-1-8-4 16,-8 11-3-16,-1-8-5 0,-7 16 0 15,3-15 0 1,-4-5 2-16,5-3-25 0,-5-15-12 15,5 0-18 1,-1-15-7-16,1-4-25 0,8-11-8 16,0 0-15-1</inkml:trace>
  <inkml:trace contextRef="#ctx0" brushRef="#br0" timeOffset="86749.1235">5649 18035 176 0,'0'3'68'0,"0"5"-36"0,0-4-18 0,0-1 22 15,0-3-3-15,8 4 1 16,1 0-8-16,3-4-4 16,-3 0-12-16,-1 0-4 0,9-4 0 15,0 0-3-15,9 1-2 16,-5-1-29-16,13 4-14 0,-4 0-77 31</inkml:trace>
  <inkml:trace contextRef="#ctx0" brushRef="#br0" timeOffset="86987.1992">5806 18099 244 0,'0'11'93'0,"0"-11"-50"0,4 11-19 15,-4-11 29-15,0 12-18 0,0-9-7 16,4 5-20-16,1-8-5 16,3 4-2-16,1 3-6 0,12-7-1 15,-4 0-46-15,12 0-20 16,-3 0-56 0</inkml:trace>
  <inkml:trace contextRef="#ctx0" brushRef="#br0" timeOffset="87532.0877">6192 17876 300 0,'-4'-11'112'0,"4"11"-60"0,0-11-39 0,0 11 30 15,-4 0-17-15,4 0-5 16,0 3-10-16,0 5-5 16,0 14-3-16,0-3-3 0,0 15 1 15,0-4-1-15,4 16 2 16,-4-16-3-16,4 11-2 16,-4-3-25-16,4 4-9 15,-4-12-23-15,0 0-8 16,0-4-58-1</inkml:trace>
  <inkml:trace contextRef="#ctx0" brushRef="#br0" timeOffset="87768.0781">6201 17808 252 0,'8'-7'96'0,"-8"7"-52"0,9-4-27 15,-9 4 25-15,4 0-13 0,-4 0-2 16,8-4-14-16,1 0-5 16,4 1-5-16,-1-1-5 0,5 0 1 15,0 0 1-15,4 1 2 16,-4-1-25-16,9 4-10 16,-5 0-27-16,5 0-12 15,-5 0-42 1</inkml:trace>
  <inkml:trace contextRef="#ctx0" brushRef="#br0" timeOffset="87991.1003">6298 18057 252 0,'-13'8'93'0,"13"-8"-50"0,-4 4-19 0,4-1 29 15,0 1-16-15,0 0-6 0,0-4-14 16,0 0-4-16,4 0-7 16,1 0-4-16,7-4-1 0,1 0-17 15,4 1-4-15,0-1-43 16,4 0-17-16,-4 0-48 16</inkml:trace>
  <inkml:trace contextRef="#ctx0" brushRef="#br0" timeOffset="88308.7181">6629 18121 248 0,'-8'-15'93'0,"8"15"-50"0,-4-4-26 0,-1 4 27 16,5 0-5-16,0 0-1 15,0 8-24-15,0 3-7 16,0 1-6-16,0 3-1 0,0 15 2 16,0-11-10-16,0 11-4 15,0-4-12-15,0 8-5 16,0-4-9-16,0-11-3 0,0 0-22 15,-4 0-8-15,0-4-19 16</inkml:trace>
  <inkml:trace contextRef="#ctx0" brushRef="#br0" timeOffset="88503.4695">6443 18106 276 0,'8'4'104'0,"-8"-4"-56"0,13-4-30 16,-13 4 31-16,12 0-18 16,1 0-3-16,8-4-18 0,-4 4-7 15,13-3-2-15,-4-1-8 0,3-4-3 16,-3 1-32-16,8-1-15 16,-5 5-83-1</inkml:trace>
  <inkml:trace contextRef="#ctx0" brushRef="#br0" timeOffset="89135.5621">7763 17767 220 0,'-5'-23'85'0,"5"23"-46"0,0-11-24 0,0 11 24 15,0 0-10-15,0 0-2 16,5 7-11-16,-1 1-3 15,4 15-7-15,-3-5-4 0,-1 24 1 16,0-4-2-16,0 18-1 0,1-7-6 16,-1 8-1-16,0-8-13 15,-4 4-4-15,0-16-12 16,0-3-2-16,0-4-13 16,-4-11-5-16,4 0-30 15</inkml:trace>
  <inkml:trace contextRef="#ctx0" brushRef="#br0" timeOffset="89359.1427">7809 17650 272 0,'9'7'104'0,"-9"-7"-56"0,17 4-38 15,-17 4 25-15,8-5-12 0,1 5-1 16,8-8-9-1,0 0 0-15,4-11-8 0,-4 3-5 0,8-3-1 16,1 3-10-16,-1 1-5 16,1-1-39-16,4 4-14 15,-5 1-28 1,-4 3-41-16,-4 0 46 16</inkml:trace>
  <inkml:trace contextRef="#ctx0" brushRef="#br0" timeOffset="89587.1511">7881 17993 264 0,'-4'15'101'0,"4"-15"-54"0,13-4-24 16,-13 4 29-16,4-7-14 15,0 3-2-15,9-3-15 16,0 3-5-16,0-8-9 15,-1 1-7-15,5 4-1 0,-4-1-26 16,8 1-11-16,-4 3-39 16,5-4-13-16,-5 4-37 15</inkml:trace>
  <inkml:trace contextRef="#ctx0" brushRef="#br0" timeOffset="89929.6037">8289 17970 252 0,'4'-11'93'0,"-4"11"-50"0,0 11-39 15,0-11 19-15,0 12-15 16,0-1-2 0,0 19-4-16,0-7 1 0,0 15-2 15,0-1-1-15,4 1 1 0,1-4-10 16,-1 4-2-16,-4-4-25 15,0-4-11-15,0-4-58 16</inkml:trace>
  <inkml:trace contextRef="#ctx0" brushRef="#br0" timeOffset="90153.9207">8106 18008 224 0,'5'0'85'0,"-5"0"-46"0,8 0-21 0,-8 0 23 16,4 8-15-16,1-8-2 15,16 0-10-15,-4 0-1 16,13-8-8-16,-5 4-3 0,13 4-1 16,-8-7-28-16,8 3-11 15,-8 4-28-15,12-11-10 16,-8 3-22-1</inkml:trace>
  <inkml:trace contextRef="#ctx0" brushRef="#br0" timeOffset="90487.5725">8599 17887 200 0,'-13'4'77'0,"13"-4"-42"0,13 0-30 0,-13 0 17 15,4 0-6-15,0 0 1 16,9 0-9-16,-4 0-3 16,8 0-3-16,-1 0-2 0,18 0 1 15,-4 0-32-15,8 0-14 16,-8 0-52 0</inkml:trace>
  <inkml:trace contextRef="#ctx0" brushRef="#br0" timeOffset="90709.7594">8650 18182 268 0,'4'-4'101'0,"-4"4"-54"0,25-8-24 16,-20 8 31-16,7-3-24 15,-3 3-8-15,16-12-14 16,-3 5-6-16,3 3-1 16,-4-4-48-16,9 5-18 0,12 3-75 15</inkml:trace>
  <inkml:trace contextRef="#ctx0" brushRef="#br0" timeOffset="95481.3879">9155 17540 188 0,'4'-7'71'0,"-4"7"-38"0,0-4-12 0,0 4 22 0,-4 0-6 16,4 0-2-16,0 4-8 15,0 3-5-15,0-3-12 16,0 4-2-16,0 3 2 0,0 0-2 15,-4 12 1-15,-1-4 1 16,1 7 1-16,4 1-3 16,0-1-3-16,0 1 0 15,-4 3-1-15,0-4-2 16,-1 4-2-16,5-7 5 16,0 3 1-16,0-3 0 0,0-4 1 15,0-4-2-15,5-4 0 16,-1 1-1-16,9-12 0 15,-1 0-5-15,10-4-1 16,-5 0-13-16,17 0-5 16,-1 0-25-16,1-3-11 15,-4 3-41-15,0 0-16 16,-5 1 11 0</inkml:trace>
  <inkml:trace contextRef="#ctx0" brushRef="#br0" timeOffset="96187.1666">9435 17650 160 0,'0'-15'63'0,"0"15"-34"0,0-19-21 0,0 19 18 0,0-4-6 15,0 0 0 1,0 1-2-16,0-1 0 16,0 0-9-16,0 0 6 0,4 1 2 0,-4 3-1 15,5 0 1-15,-5 0-1 16,4 3 3-16,0-3-2 16,0 4-1-16,-4 0 0 15,0 7 0-15,0-3-6 16,4 11-2-16,-4-1 0 15,5 16 0-15,-1-11-4 16,0 15-3-16,-4-8 2 16,0 23 2-16,0-8-2 15,0 12-2-15,0-8 2 0,-4 7 0 16,0-11 1-16,-1 4 2 16,5-7-1-16,-4-4 2 15,0-8-6 1,0-4-1-16,0-3-33 0,4-12-15 15,0 0-31-15,4-18-13 16,-4 7-33 0</inkml:trace>
  <inkml:trace contextRef="#ctx0" brushRef="#br0" timeOffset="96924.5473">9732 17718 160 0,'-8'19'63'0,"8"-19"-34"0,-22 3-12 0,18-3 20 16,0 4-4 0,0-4 3-16,-1 0-5 0,1 0 1 15,4-4-18-15,0 4 5 0,4-15 2 16,1 4 4-1,3-8 2-15,1 4-8 0,3-8-4 16,1 5-8-16,4-1-3 16,0 4-2-16,0 3-2 15,0 1 1-15,0 7-1 16,-4 0 0-16,-5 12 2 16,1 0-10-16,-9 18-4 15,0-3 1-15,-9 18 4 16,1-15 4-16,-5 23 4 15,5-7-2-15,-5 15-2 16,4-12 4-16,-3 11 1 16,3-7 0-16,5 0-2 0,0-7 1 15,4-1-1-15,0-7 2 16,4-7 1-16,-4-5 3 16,8-7 1-1,1 1-3-15,8-9-3 0,-4 4 2 16,4-29 2-16,-5 6 2 15,1-10 3-15,-5 3 4 16,-3-8 1-16,-1 5 5 16,-4-12 2-16,0 7-5 15,-4-3-2-15,-1 4-7 16,-7-8 0-16,3 7-7 0,-3-3-3 16,3 4-28-1,1-1-10-15,-1 5-15 16,5 3-6-16,0 4-18 15,4-4-7-15,0 4-38 16</inkml:trace>
  <inkml:trace contextRef="#ctx0" brushRef="#br0" timeOffset="97288.604">10203 17793 220 0,'5'-7'82'0,"-5"7"-44"0,4 3-27 16,-4 1 21-16,0 4-11 16,0-1 1-16,0 8-11 15,0 4-4-15,-4 11-4 16,-1 1-5-16,1 10 1 0,0-3-4 16,0 7 1-16,-1-7-16 15,1 3-4-15,0-3-21 16,0-12-7-16,-1 1-43 15</inkml:trace>
  <inkml:trace contextRef="#ctx0" brushRef="#br0" timeOffset="97601.6602">10140 18035 204 0,'-5'-76'77'0,"5"76"-42"0,0-68-21 0,0 61 22 16,5-8-5-16,-5 0 2 16,8 3-4-16,-4 1 2 15,9 0-17-15,-4 3-1 0,8 16-2 16,0-8-2-16,4 15 0 15,-4-4-5-15,8 27-1 16,-4-8-1-16,5 11 1 16,-5-3-2-16,0 4-1 15,-4-8 3-15,5-4 2 16,-1-4 13-16,0-7 6 0,0-8 7 16,-4-18 6-16,0 3-9 15,-4-19-2-15,0-3-11 16,-5-12-4-16,1 4-4 15,-9-7-2-15,0-1-19 16,-5-3-7-16,5 7-41 16,-12 4-15-16,3 4-44 15,-4 8-18-15,1 3 10 16</inkml:trace>
  <inkml:trace contextRef="#ctx0" brushRef="#br0" timeOffset="98245.242">7368 17246 168 0,'13'-3'66'0,"-9"6"-36"0,0 1-15 0,0 4 20 16,1 3-10-16,-1 8-3 15,0 11-6-15,0 19-2 16,-4 0-8-16,0 23 0 0,0 7 1 15,-4 11-1-15,4 1-1 16,0 15-6-16,-4-8 1 16,4-4 2-16,0-7 1 15,4-4-4-15,0-4 1 16,-4-11-29-16,5-15-10 16</inkml:trace>
  <inkml:trace contextRef="#ctx0" brushRef="#br0" timeOffset="99282.5121">7415 17382 272 0,'-9'-4'101'0,"1"-7"-54"0,8 0-39 15,0 11 24-15,0 0-16 16,4-8-1-16,0 4-3 0,0 4 0 16,13 0-6-1,17-7-2-15,13 7 0 0,8 0 0 0,13-4 2 16,4 0-5-16,5 1-3 16,-1-1 1-16,5 0 2 15,8 0-2-15,4-3 0 16,-4-1 7-16,-4-3 4 15,0 3-5-15,-30 4-3 16,-8 1 1-16,34-1 0 16,-13 0-4-16,12 0 1 15,-8 1 4-15,22-5 2 0,-14 4 0 16,22-3 1 0,-17-5-2-16,9-6 2 15,-10 6-4-15,6-10-2 16,50-5 2-16,-60 12 0 0,-12 0-1 15,9 0 1-15,-14 4-2 16,5-1 2-16,-13 1-2 16,-4 0 2-16,-4 7-2 15,-5-7-1-15,18 3-2 16,-9 4 1-16,-5 4 1 16,-3 0 2-16,-9 4-1 15,0 4 2-15,0-8-2 16,0 11 2-16,0-7-4 15,-5 3-2-15,1 5-1 16,0-9 3-16,-5 5 0 16,1-4 3-16,-1 3-1 0,-8-3-1 15,-4 0 1-15,4 0 1 16,8-1-1-16,1 1-1 16,-5 0 1-16,5 0 1 15,-5-1-1-15,0-3 2 16,-4 0-2-16,0 0-1 15,0 0 1-15,0 0-1 16,0-3 0-16,0 3 0 16,0 0 2-16,0 0 1 15,0 0-1-15,0 0-2 16,-4 3-2-16,-1 1-1 16,1 4 2-16,-5-1 2 15,1-3 0-15,-5 4-1 16,0-1 3-16,1 1 2 15,-5-1 0-15,0 4 0 0,0 5-1 16,0 2 0-16,0-2-5 16,0 2 1-16,0 16 0 15,0 0 2-15,0 15-1 16,0-7-1-16,0 7 1 16,0 11 1-16,0-3-1 15,4 7 2-15,0 11 2 16,0 5 2-16,5 2 1 15,-1 1 2-15,1-3 1 16,-5-5 1-16,9 1-2 0,-5-5-1 16,-3-7-5-1,-1-3-1-15,-8-1-1 0,-1-15 1 16,1-3-13-16,-9-12-6 16,-4-7-38-1,0-8-15-15,5-4-26 0,-10-15-11 16,-3-7-33-1</inkml:trace>
  <inkml:trace contextRef="#ctx0" brushRef="#br0" timeOffset="100438.1957">7351 18461 200 0,'4'-4'77'0,"-4"4"-42"0,9 0-30 0,-5 0 19 15,0 0-13-15,0 4-1 16,5 3-2-16,-1-3 0 15,1 11-4-15,-1 0 6 0,1 0 3 16,4-3 7-16,-1-5 2 16,5-3-3-16,4 0 1 0,1-4-5 15,-1 0 1-15,-4 0-7 16,21 0-3-16,22 0-1 16,-1 0-1-16,0 0 0 15,-8 4 2-15,-4-8 1 16,-17 0 1-16,-5 0 0 15,13 0 0-15,-4 1 0 0,17-1 0 16,34-4 0-16,-4 5 0 16,-5-1-2-1,-4 0-1-15,1 4 1 0,3 0 1 16,9 4-1 0,4 0 1-16,0-4 0 15,-4-4 1-15,-9 4-2 0,-25 0 1 16,-8 0 2-16,25 0 2 15,-13 0 1-15,17-4 0 16,43-4-4-16,-26 1-3 16,-9-1-2-16,-33 5-3 15,-4 3-2-15,3-8 1 16,-8 4 3-16,5 4 1 16,-5 0-1-16,9 4-2 15,-9 4 1-15,4-8 1 0,-3 3-1 16,-1-3-1-16,-4 0 1 15,0 4 1 1,-5 0-1-16,1 0 2 0,-4-1-4 16,-1-3-2-16,9 0 2 15,-13 0 2-15,1 0 0 16,3-3 2-16,-4-1 0 16,5 0 1-16,-1 4-2 15,5 0-2-15,-5 0 3 16,9 0 2-16,-4 0 0 15,8 0 2-15,-8 0-2 16,4 0 2-16,-4 0 0 16,4 0 3-16,-5 0-3 15,5-4 1-15,-4 1-5 16,0 3-2-16,-5 0 0 0,5 0 1 16,17 0-12-16,-22 0-3 15,-4 0-43-15,5 0-17 16,-5 0-5-16,17 0 2 15,13-12-31-15,4-7-13 16,-8-30 6 0</inkml:trace>
  <inkml:trace contextRef="#ctx0" brushRef="#br0" timeOffset="101610.5607">15747 15232 232 0,'-21'12'88'0,"16"-16"-48"0,27 8-29 0,-14-4 21 0,1 0-6 16,3-4-1 0,5-4-5-16,0-3-2 0,9 0-10 15,3-20 1-15,5 1 4 0,5-11 2 16,-1-8 0-16,8-12 4 15,5-18 0-15,17-19-8 16,9-7-2-16,3-12-3 16,1-8-1-16,-5-3 1 15,1 0 3-15,3 7-6 0,14-7-4 16,-1 3 0-16,9 5 0 16,-13 3 1-1,5 7 2-15,8 12-6 0,4 8 1 16,0 7-12-16,-13 15-6 15,-4 4-6-15,-8 11-1 16,12 0-5-16,-12 8-2 16,-5 11 0-16,-8 4-1 15,-4-4-11-15,-13 11-5 16,-9 4-45 0</inkml:trace>
  <inkml:trace contextRef="#ctx0" brushRef="#br0" timeOffset="102012.9275">17373 12830 248 0,'12'-15'93'0,"-3"7"-50"0,37-7-41 16,-29 11 19-16,13-3-2 15,13-1 1-15,8-11 0 16,4 4 0-16,4 4-11 16,5-8 6-16,8 15 2 0,0-7 6 15,-4 11 3-15,-4 0 0 16,-13 0-1-16,-9 4-8 15,-8 15-2-15,-9 3 2 0,-12 5 1 16,-9 14-7-16,-8 19-2 16,-9-11-5-16,-3 4-1 15,-6 0-1-15,5-4-2 16,-4-7-37-16,0-12-15 16,4-4-60-16,17-15-26 15,8-18-4 1</inkml:trace>
  <inkml:trace contextRef="#ctx0" brushRef="#br0" timeOffset="106594.3228">18985 11419 156 0,'0'-7'60'0,"-4"3"-32"0,4 0-20 15,0 4 16-15,0 0-12 16,0 0-2-16,0 0-6 16,0 8-1-16,0 3-1 15,0 4 7-15,0 11 4 0,0 8 5 16,0 0 1-16,0 8-4 0,0-1-1 15,0 4-4-15,0-22 1 16,0 0 0-16,0 3 1 16,0-3 0-16,0-1 2 15,0-10 2-15,0-9 2 16,0 5-8-16,4-19-1 16,1-12-3-16,3-11-1 15,1-11-6-15,-1 0 1 16,5-4-5-16,4 3 1 0,0 9 0 15,0 6-1 1,4 9 1-16,5 10 3 16,-5 9-2-16,-4 6 1 0,0 9 2 15,-5 7 2-15,-7 3-3 16,-1-3 0-16,0 4 1 16,0-1 0-16,1-3 2 15,-5-7 1-15,0-1-1 16,4 0-2-16,4-11 1 15,5-7-1-15,8-8 0 16,1-8 2-16,3-7-1 16,5-4-1-16,4 4 1 15,-5-1-1-15,-3 9-5 0,4 7 1 16,-1 11 2 0,-3 12 1-16,-5 14 5 15,-4 8 5-15,-4 12-3 0,-1 7-1 16,-3 11-2-16,-5-22-3 15,0-4-2-15,5 4 1 16,-1-8-26-16,5 4-9 16,0-12-28-16,17-3-13 15,-5-4-31 1</inkml:trace>
  <inkml:trace contextRef="#ctx0" brushRef="#br0" timeOffset="107057.4707">19924 11747 164 0,'0'-11'63'0,"0"11"-34"0,0-4-5 0,0 4 22 15,0 4-10-15,0-4-1 16,4 7-9-16,0 9-2 16,-4 2-13-16,0 5 0 0,4 0 2 15,1 3-3-15,-5 0 2 16,4 1-9-16,-4-8-4 16,0 0 0-16,0 3 2 15,0-3 0-15,0 0 2 16,0-4-29-16,0-4-9 15,0 1-43-15,0-9-17 0,0 1-5 16</inkml:trace>
  <inkml:trace contextRef="#ctx0" brushRef="#br0" timeOffset="107569.7599">20242 11800 212 0,'-4'0'79'0,"4"0"-42"0,-9-8-19 0,5 8 25 16,0-3-2-16,-5-5 2 15,5-7-14-15,0-4-8 16,-1-3-12-16,5-5-4 0,9-7 1 16,4 8-5-16,4-8-1 15,8 4-2-15,9 7-2 16,4 4 0-16,-12 12 3 15,-5-1-2-15,4 12 1 16,-3 0 2-16,-10 15 0 0,1-4 0 16,-13 15 2-1,-4 11-3-15,0-11 0 16,-1-11 3-16,-7 8 1 0,3-5-1 16,-8-3 1-16,4 0-4 15,-4-15 0-15,-8 3-15 16,4-7-4-16,0-7-17 15,-1-8-4-15,5-4-27 16,5 0-11-16,3 4-18 16</inkml:trace>
  <inkml:trace contextRef="#ctx0" brushRef="#br0" timeOffset="107782.8543">20437 11536 192 0,'21'30'71'0,"-12"-15"-38"0,-1 23-21 0,-3-19 21 16,-1 7-4-16,0 1 1 16,5 7-13-16,-1 0-5 15,-4-4-7-15,1-8-6 0,-1 1 0 16,4 11 1-16,-3-4 0 16,-1-7-20-16,0-4-9 15,0-8-16-15,-4 0-5 16,5-11-41-1</inkml:trace>
  <inkml:trace contextRef="#ctx0" brushRef="#br0" timeOffset="108333.2075">20076 11155 200 0,'-12'0'77'0,"3"-4"-42"0,5 8-21 0,0-4 22 0,-1 8-3 16,1-8 1 0,4 0-4-16,0 0-1 0,0 3-16 15,0-3 3-15,4 0 2 0,1 0-8 16,3-3-1-16,13-5-3 16,1 4 1-16,-5-7-4 15,25 0 0-15,26-4-3 16,0-1-3-16,-4 5-14 15,-26 4-6-15,-4-1-26 16,0 4-9-16,8-3-18 16,-16 3-5-16,-5 0-13 15</inkml:trace>
  <inkml:trace contextRef="#ctx0" brushRef="#br0" timeOffset="108754.7177">20446 11004 200 0,'-9'0'74'0,"5"0"-40"0,0-4-16 0,-1 4 25 16,5 0-9-16,0 0 0 15,0 0-10-15,5-7-3 16,7 14-12-16,1-7-1 0,4 4 2 16,-4-4-2-16,12 8 1 15,-3-8 1-15,3 3 1 16,-4 5 6-16,5-8 1 16,-5 4 2-16,0 3 2 15,-4 1-3-15,-4 7 0 0,-5-4-4 16,-8 12 1-16,0-4-7 15,-8 11-3-15,-1-7-3 16,-8-1 0-16,-4 8-4 16,4-7 0-16,4-4-21 15,5-4-10-15,4-4-20 16,8-11-7-16,4-7-15 16,9-5-3-16,9-3-52 15</inkml:trace>
  <inkml:trace contextRef="#ctx0" brushRef="#br0" timeOffset="109460.1136">20963 11510 180 0,'-12'3'68'0,"3"1"-36"0,-12-4-13 0,13 4 23 0,3 0-8 16,-3 3-2 0,4 5-5-16,4-12 0 15,0 0-15-15,8 3 2 0,9 5 0 0,9-4-7 16,-1 3-2-16,0-3-5 15,14 3-3-15,-5-3-29 16,17-8-12-16,38-11-32 16,-4 0-13-16,-9-4-7 15</inkml:trace>
  <inkml:trace contextRef="#ctx0" brushRef="#br0" timeOffset="109701.2773">21104 11868 244 0,'-17'34'90'0,"8"-34"-48"0,9-8-16 0,0 8 31 16,4 0-17-16,5-3-5 16,4 3-16-16,4 0-7 15,0 0-7-15,0 3-6 0,-1 1-2 16,6 0-12-16,3 0-5 15,5-1-22-15,4 5-11 16,17-16-27-16,0-10-10 16,12-5-7-1</inkml:trace>
  <inkml:trace contextRef="#ctx0" brushRef="#br0" timeOffset="110005.483">21829 11249 260 0,'-4'4'96'0,"4"15"-52"0,-8 4-43 16,3-12 21-16,1 8-12 15,4 3-1-15,0-7-5 0,0 4-1 16,0 15-1-16,0-4 1 0,4 12 0 16,1-8-1-1,-1 7-2-15,0-7-19 0,0 0-8 16,-4-4-35-16,0-7-12 16,0 0-22-1</inkml:trace>
  <inkml:trace contextRef="#ctx0" brushRef="#br0" timeOffset="110225.1924">21770 11287 180 0,'25'-23'68'0,"-12"23"-36"0,4-15-24 15,-8 12 16-15,3-1-8 16,10-4-1-16,-1 1-9 15,4-1-4 1,9 1-1-16,0-1 1 0,4 1 1 0,1-1-6 16,-5 4 0-16,-5 4-43 15,-3 0-17-15,-9 0-21 16</inkml:trace>
  <inkml:trace contextRef="#ctx0" brushRef="#br0" timeOffset="110437.0199">21872 11427 236 0,'-9'7'88'0,"9"-7"-48"0,-4 8-25 0,4-5 24 16,4-3-15-16,-4 0-3 15,13 0-10-15,8-3-5 16,-4-1-3-16,-4 0-5 0,17 0 1 15,-5 1-39-15,9 3-18 16,13 3-63 0</inkml:trace>
  <inkml:trace contextRef="#ctx0" brushRef="#br0" timeOffset="110933.1656">22131 11725 252 0,'0'-4'93'0,"-4"15"-50"0,4 0-37 16,0-7 22-16,-5 8-8 15,1 6 0-15,0 5-5 16,0-4-1-16,-1 0-8 16,-3 0 0-16,-1-4 1 0,1-4-3 15,4 0-1-15,-1-3 8 0,5-8 2 16,0 0-4-16,0 0-1 16,9-23-4-1,-1-11-7-15,1-11-1 16,4-8 0-16,4 4-1 15,4 4-1-15,0 7 1 16,0 8 1-16,-4 11 2 16,4 8-1-16,-4 11-1 15,-4 0 3-15,4 22 0 16,-4-3 1-16,4 15 2 16,-4-4-1-16,-1 12-1 15,1-8-6-15,0 7-4 16,-1-7-10-16,1-4-5 15,-4-3-15-15,-1-8-5 0,-4 0-71 32</inkml:trace>
  <inkml:trace contextRef="#ctx0" brushRef="#br0" timeOffset="111125.8641">22110 11841 256 0,'8'4'96'0,"1"-8"-52"0,16 1-43 0,-12 3 21 15,4 0-16-15,-5 0-4 16,14-4-19-16,12-4-9 16,-12 5-85-16,-5-1-40 15</inkml:trace>
  <inkml:trace contextRef="#ctx0" brushRef="#br0" timeOffset="111550.8434">22687 11638 236 0,'0'4'90'0,"0"-4"-48"0,0 7-36 0,0-3 22 15,0 3-8 1,0-7-2-16,8 0-6 0,5 0-2 16,8 0-6-16,0-7-3 0,9-4 2 15,0-1-18-15,0 8-6 16,-1-14-32-16,1 3-14 15,-4 3-37 1</inkml:trace>
  <inkml:trace contextRef="#ctx0" brushRef="#br0" timeOffset="112000.786">23277 11329 200 0,'8'0'74'0,"-8"0"-40"0,5 0-16 16,-5 7 25-16,0-3-18 0,4 7-3 15,0 8-12-15,0 4-4 16,1 11-3-16,-1 7 2 0,-4-11 1 15,0-3-2-15,0 10-1 16,4 16-1-16,0-8-2 16,-4-3 3-16,0-4 0 15,-4-8-19-15,4 0-9 16,-4-19-47 0,-5-7-40-1</inkml:trace>
  <inkml:trace contextRef="#ctx0" brushRef="#br0" timeOffset="112238.7821">23196 11302 208 0,'43'-26'79'0,"-26"22"-42"0,21-4-23 15,-17 5 20-15,9-1-15 16,-1 0-5-16,5-3-7 15,-4-5-2-15,0 1-3 16,0 0-2-16,-1-1 3 0,1 1-9 0,-5 7-1 16,-3-7-20-1,-5 3-10-15,-5 5-21 16,-3 3-8-16,-5 0-12 16</inkml:trace>
  <inkml:trace contextRef="#ctx0" brushRef="#br0" timeOffset="112396.3726">23383 11502 228 0,'-4'0'85'0,"-1"4"-46"0,5 0-26 0,0-4 22 15</inkml:trace>
  <inkml:trace contextRef="#ctx0" brushRef="#br0" timeOffset="112516.4045">23387 11513 443 0,'17'4'25'16,"9"-4"-14"-16,-1-4-5 0,1 1-2 0,3-1-24 15,1 0-9-15,0 0-39 16,-5 4-16-16</inkml:trace>
  <inkml:trace contextRef="#ctx0" brushRef="#br0" timeOffset="112839.2165">23947 11566 284 0,'5'-7'107'0,"-5"10"-58"0,0 1-44 0,0 0 24 16,0 7-16-16,0 12-4 16,-5-1-6-16,5 12 0 15,0 0-2-15,0 0-1 0,0 4 1 16,5-4-1-16,-5 0 0 15,0-4-18-15,0-7-5 16,0-4-9-16,0-4 0 0,0 4-16 16,-5-8-5-1,1 0-42-15</inkml:trace>
  <inkml:trace contextRef="#ctx0" brushRef="#br0" timeOffset="113051.3702">23735 11585 272 0,'9'-8'104'0,"8"-7"-56"0,17 4-32 16,-22 7 27-16,10 1-25 16,12-1-7-16,4 0-8 0,4 0 0 15,-4-3-2-15,-4 3-27 0,0 0-10 16,-8 8-99-1,-5 11-43-15,-12 0 91 16</inkml:trace>
  <inkml:trace contextRef="#ctx0" brushRef="#br0" timeOffset="114969.6123">18998 12615 212 0,'4'-27'79'0,"-4"20"-42"0,0 3-21 16,0 4 24-16,-4 0-14 16,-4 4-5-16,-1 7 1 15,1 4 0-15,-1 15-11 16,-3 8 4-16,-1 15 5 0,-4 11 0 16,4-19 0-16,5-3-2 0,-1 14-1 15,1-10-7-15,12 14-2 16,-4-15-2-16,4 12-1 15,0-8-1 1,9-4 0-16,-4-4-16 0,8 1-4 16,-5-16-49-16,1 1-21 15,0-5-61 1</inkml:trace>
  <inkml:trace contextRef="#ctx0" brushRef="#br0" timeOffset="116427.0864">19321 12890 184 0,'0'-11'68'0,"4"11"-36"0,-8 0-9 0,4 0 26 0,0 0-12 15,0 11-1-15,0-7-12 16,0 7-5-16,0 8-11 16,0 7-3-16,0-3 1 0,4 3-1 15,0 5 0-15,1-1-6 16,-1 4 1-16,0-4 0 16,-4-8 2-16,0 1-12 15,0 0-3-15,0-1-25 16,-4-3-8-16,4 0-33 15,0-8-57-15,0-11 33 16</inkml:trace>
  <inkml:trace contextRef="#ctx0" brushRef="#br0" timeOffset="116818.8354">19529 12939 124 0,'0'-4'49'0,"4"4"-26"0,0-11-14 0,-4 7 14 16,5 0 0-16,-1-3 3 16,4-1-1-16,1 8 2 15,3-7-15-15,1 3 4 0,4 4 4 0,-4 0 2 16,0 0 2 0,-1 11 0-16,-3-7 0 15,-5 11 4 1,0-4-11-16,-4 12-2 0,0-4 0 15,-12 7 0-15,3-3-2 16,-4 11 2 0,-8 11-2-16,4 4 0 0,4-7-1 15,1-8 2-15,3 0-3 16,1-8 1-16,4-3-7 16,4-12-1-16,4 0-2 15,4-11 1-15,9-7-2 16,4-5-1-16,5 1-26 15,16 0-12-15,5-1-39 0,-17 1-15 16,-5 4-56 0</inkml:trace>
  <inkml:trace contextRef="#ctx0" brushRef="#br0" timeOffset="117160.2025">19898 12543 212 0,'-13'-8'79'0,"9"16"-42"0,8-8-26 0,-4 11 23 15,5 1-5-15,12-1 1 16,-5 4-4-16,1 0-1 0,8 19-14 15,-4-4 13-15,0 16 6 0,0-5-2 16,-4 8-2-16,0 0-3 16,-5-4-3-16,1-7-10 15,-9 11-6-15,0-7-3 16,-5 7 1-16,1-8-28 16,-9 8-9-16,5-4-27 15,-1-7-11-15,1-4-32 16,-1 0-55-1,1-11 44-15</inkml:trace>
  <inkml:trace contextRef="#ctx0" brushRef="#br0" timeOffset="117642.1886">20424 12577 192 0,'5'0'71'0,"-5"4"-38"0,-9 7-12 16,1 0 22-16,-1 4-1 15,1 4-1-15,-14 15-7 16,6 12-4-16,-1-5-16 15,0 8 9-15,4 11 6 0,0-14-6 16,5 6-4-16,3 1-6 16,5-15-1-16,0-4-9 0,5 11-2 15,-1-7-1 1,13 7 0-16,-4-7-3 0,12 0 0 16,13 11-49-16,-12-27-22 15,-5-7-87 1</inkml:trace>
  <inkml:trace contextRef="#ctx0" brushRef="#br0" timeOffset="120149.9966">20789 12750 168 0,'5'-11'66'0,"-5"11"-36"0,0-34-15 16,0 27 18-16,0 3-1 15,0 4 3-15,-5-8-2 16,5 5 0-16,-8 6-18 16,4-3 0-16,-9 19-1 0,5-4 4 15,-5 19 3-15,0-4-11 0,0 16-6 16,1-5 4-1,3 8 2-15,1-7-5 0,3 3-1 16,1-7 0-16,8 3 0 16,1-7 0-16,3-4 0 15,1 0-2-15,8-18 1 16,-5 3 0-16,5-8 3 16,-4-7-3-16,4-7-2 15,0 3-5-15,0-15 0 16,8-3-7-16,-16 6-1 15,-5 5-2-15,-8-8-1 16,4 4 5-16,-9 0 4 16,-8-4 1-16,5 8 4 15,-1 7-5-15,-4-7 2 0,4 11-9 16,1-11-2-16,-1 11-23 16,4-12-8-1,1 12-25-15,4-11-7 0,4 3-12 16</inkml:trace>
  <inkml:trace contextRef="#ctx0" brushRef="#br0" timeOffset="120538.4557">21023 12532 212 0,'4'0'79'0,"9"3"-42"0,0 9-26 0,-13-5 21 16,12 5-4-16,1-1 1 15,8 15-3-15,-4 1 1 16,9 18-15-16,-5-3 13 0,0 10 5 16,-4-6-2-16,-4 6-2 0,-5-10-8 15,-3 11-3 1,-5-8-7-16,-5 8-3 16,1-8-2-16,-9 12 0 0,5-12-33 15,-5 4-12-15,0-8-34 16,1-7-13-16,-1-7-49 15</inkml:trace>
  <inkml:trace contextRef="#ctx0" brushRef="#br0" timeOffset="121095.3045">21655 12996 228 0,'-12'-4'88'0,"12"19"-48"0,-9-15-36 0,9 0 21 15,-4 4-14 1,0 3-3-16,4 5-3 15,4-9 1-15,0 5-3 16,0-4 3-16,18-4 0 0,-5 0-2 0,17-4-3 16,-5-4-27-16,22-3-12 15,-8 7-74 1</inkml:trace>
  <inkml:trace contextRef="#ctx0" brushRef="#br0" timeOffset="121397.7268">21723 13218 188 0,'0'8'71'0,"0"-8"-38"0,0 7-12 0,0-3 22 0,-4 0-6 15,0 0-2-15,4-1-8 16,0 1-3-16,4 4-13 16,0-1 2-16,9-7 1 0,-4 0-3 15,12 0 1-15,-4 0-7 16,12-4-3-16,-3 4-28 16,16-3-12-16,26-1-56 15,-21 0-25-15,-9 0 14 16</inkml:trace>
  <inkml:trace contextRef="#ctx0" brushRef="#br0" timeOffset="122672.6936">22436 12675 72 0,'0'19'30'0,"0"-19"-16"0,0-19-17 15,0 19 6-15,-4 0-3 16,4 0 0-16,-4 0 2 16,4 0 3-16,0 4 13 15,0 0 6-15,-4-4-1 16,4 0 0-16,0 0-10 15,0 0-5-15,0 3 3 16,0 5 5-16,0 3-8 16,0 4 4-16,0 12 2 0,0-5-3 0,4 12-1 15,-4-4-6 1,4 16-3-16,5 6 0 0,-5-6 1 16,0-5-1-16,0-7-1 15,1-4-2-15,-1-7 1 16,0-4-30-16,-4-12-12 15,0 1-35 1</inkml:trace>
  <inkml:trace contextRef="#ctx0" brushRef="#br0" timeOffset="123181.6224">22704 12743 204 0,'-17'7'77'0,"17"-7"-42"0,-13 8-17 16,0-4 23-16,1 0-15 15,3-1-2-15,1 1-8 16,-1-4-2-16,5 4-2 16,12-8-6-16,1-7-4 0,4-1 1 15,4 1 0-15,8 0 3 16,1 3-3 0,-9 5-2-16,-1 3 0 0,1 0 1 15,0 3 1-15,-8 9 1 16,-1-1 6-16,-8 15 4 15,0-3-1-15,-12 11 0 16,-10 19-3-16,1-8 1 16,-4-4 0-16,4-7 1 15,8-3 0-15,0-5 0 16,13-3-2 0,9-5-6-16,-1-2 0 15,5-5-15-15,4-4-8 0,4 1-23 16,0-4-9-1,-4-1-15-15,13-6-6 16,-5-1-49 0</inkml:trace>
  <inkml:trace contextRef="#ctx0" brushRef="#br0" timeOffset="123646.3945">23128 13071 264 0,'-4'-7'99'0,"0"7"-54"0,-9-31-26 0,9 28 29 16,-5-9-15-16,1 5-1 15,-1-8-13-15,1 0-1 16,-1-8-11-16,1 0-6 0,4-3-4 15,-1 7-1-15,10-15 0 16,-5 4 0-16,12 7 0 16,1 4 0-16,13 8 0 15,-5 0 0-15,8 15 3 16,-3-1 0-16,4 16 3 16,-5-4-1-16,-4 12 2 15,-4-1 0-15,-8 8 1 16,-1-4 2-16,-12 0 1 15,4-3 1-15,-17 3 0 0,4-7 0 16,-4-8 2 0,0 0-3-16,-4-4 1 0,4-3-5 15,-4-8-2-15,0 0-16 16,4-27-5-16,0 5-21 16,4-16-7-16,5 4-16 15,3-15-5-15,5-23-51 16</inkml:trace>
  <inkml:trace contextRef="#ctx0" brushRef="#br0" timeOffset="124398.0526">23812 12977 160 0,'-5'4'63'0,"-16"-1"-34"0,-9-10-16 0,22 7 19 15,-1 4-7-15,1-1 0 16,0-3-3-16,-1 0-2 16,1 4-10-16,-1 0 5 0,1 0 4 15,8-4-1-15,0 0-1 16,0 0-3-16,0 0-1 15,4 11-1-15,4-11 0 16,5 0 0-16,8 0-6 16,9 4-2-16,4 3-4 15,-9-7-1-15,-3 0-8 16,7-7-2-16,14 3-21 16,-14-7-9-16,-3 3-25 15,4-3-8-15,12-8-29 16</inkml:trace>
  <inkml:trace contextRef="#ctx0" brushRef="#br0" timeOffset="128060.5296">24346 12577 216 0,'0'-8'82'0,"0"8"-44"0,-12 8-31 16,8-8 20-16,-1 11-5 0,1-7-1 15,0 15-3-15,4-4 1 16,-4 19-10 0,4 0 6-16,0 4 2 0,0-4-7 0,-5 11-1 15,5 0-5-15,-4-11-1 16,4-4-3-16,-4 0-1 16,0-3 3-16,-1 3 1 15,1-7-19-15,0-8-9 16,0 4-18-16,-1-8-8 15,1 0-33 1,0-7-49-16,0 0 36 16</inkml:trace>
  <inkml:trace contextRef="#ctx0" brushRef="#br0" timeOffset="128300.5905">24279 12600 176 0,'12'-4'68'0,"-12"4"-36"0,30-4-13 16,-26 4 23-16,13-4-14 16,-4 4-4-16,12 0-16 15,-3-7-6-15,12 3-1 16,-5-4-1-16,5 5 2 0,13-9-3 16,-22 12 0-16,-3-7 1 15,-1 3 0-15,9-4-20 16,-13 5-9-16,-5 3-34 15,-3 0-54 1,-5 3 20-16</inkml:trace>
  <inkml:trace contextRef="#ctx0" brushRef="#br0" timeOffset="128526.6814">24453 12754 168 0,'8'4'66'0,"-8"4"-36"0,4-5-22 0,-4-3 16 16,0 0-1-16,0 0 1 16,0 0-7-16,5 0 0 15,3 0-10-15,5-3 0 0,-5 3 0 16,1 0-6-16,8-4 0 16,-5 0-6-16,10 4 1 15,-5 0-44-15,8-8-21 16,-4 1-24-16</inkml:trace>
  <inkml:trace contextRef="#ctx0" brushRef="#br0" timeOffset="129099.7751">24805 12928 192 0,'4'-8'74'0,"-4"8"-40"0,0-7-22 0,0 7 21 0,0 0-8 16,0 0 0-16,0 3-5 15,0 1-1-15,0 4-10 16,0-1 3-16,-4 16 2 0,4-4-3 16,0 3-1-16,0-3-4 15,0 4-1-15,0-4-3 16,0 3 1-16,0-3-2 15,0 0 2-15,0 0-4 0,0 0-2 16,0-8-31 0,-4 0-15-16,-1 1-26 15,1-1-11-15,0-11-8 16</inkml:trace>
  <inkml:trace contextRef="#ctx0" brushRef="#br0" timeOffset="129293.8582">24656 12947 236 0,'13'-4'90'0,"-13"4"-48"0,21-8-20 0,-21 8 28 16,13-4-15-16,0 1-3 16,12-1-18-16,-4 0-7 15,9 0-4-15,13-3-18 0,-9 7-5 16,-5 0-50-16,1 0-21 15,-9 0-26-15</inkml:trace>
  <inkml:trace contextRef="#ctx0" brushRef="#br0" timeOffset="136589.1835">18901 14384 168 0,'-9'3'66'0,"-4"1"-36"0,5 4-20 16,8-8 17-16,0 0-4 15,-4 0 0-15,4 0-12 16,0 0-4-16,0 0-5 16,0 0 3-16,4 0 1 0,9 0 2 15,-1 0 0-15,10 0 0 16,7-8 0-16,5 1 0 16,0-1 2-16,13 1-1 15,0-1 0-15,-5-3-1 16,-4 3 2-16,-4 1-3 0,-17 3 1 15,0 4-3-15,-4 0 2 16,0 0 0-16,-9 7 1 16,-4 12 2-16,-9 4 4 15,1-1-4-15,-1 20 2 16,-8-4-5-16,5-1 1 16,3-6-5-16,-4 14-2 15,5-7 0-15,-1 11-1 16,1-8 0-16,-1 12 0 15,1-8-7-15,0 0 0 16,3-3-21-16,-3-4-7 16,4-8-22-16,-1-8-9 15,1-3-52-15</inkml:trace>
  <inkml:trace contextRef="#ctx0" brushRef="#br0" timeOffset="137041.6652">19571 14504 200 0,'0'-7'74'0,"-4"-1"-40"0,4-14-16 0,0 18 23 16,0 0-12-16,4 0-2 15,0-7-10-15,5 3 0 16,-1 5-10-16,5 3 0 0,0-8 0 16,0 4-3-1,-5 4-1-15,1-7 1 0,-1 7 0 16,1 0-2-16,-5 19 1 16,0-8 0-16,-8 19 3 15,-5 15 1-15,-3-3 3 16,3-8-1-16,-8 7 2 15,4 1 0-15,-4 3 1 16,5-7 7-16,-1-1 2 16,0-6-6-16,5 6-4 0,-1-6 0 15,9-5 3-15,0-3-8 16,13-5-3 0,-4-2-2-16,12-9 1 0,-4 1-36 15,21-5-17-15,-4 1-71 16,13-4-32-16,-9 0 28 15</inkml:trace>
  <inkml:trace contextRef="#ctx0" brushRef="#br0" timeOffset="137984.8989">20267 14712 168 0,'5'4'66'0,"-5"-4"-36"0,0 0-9 0,0 0 22 15,0 0-8-15,0 0-1 16,12 0-10-16,10-4-3 15,3 4-12-15,13-12-5 0,5 5-1 16,-1-4-2-16,5-5-1 16,0 5-17-16,-1-4-6 15,-3 4-44-15,-18 3-17 16,-4 4-11 0</inkml:trace>
  <inkml:trace contextRef="#ctx0" brushRef="#br0" timeOffset="138242.7025">20446 14885 280 0,'8'0'107'0,"-8"0"-58"0,26 0-48 16,-22 0 19-16,9 0-13 15,-5 0-2-15,9 0-5 16,-4 0-1-16,12 0 1 16,-4 0 0-16,9 0 2 0,-4 0-32 15,12 0-12-15,-8 0-43 16,16 0-54 0,-8-7 39-16</inkml:trace>
  <inkml:trace contextRef="#ctx0" brushRef="#br0" timeOffset="138858.5609">21660 14384 260 0,'0'-8'96'0,"0"8"-52"0,4 0-18 0,-4 0 31 16,-4 4-23-16,4 0-9 15,-5 11-11-15,5 0-4 16,-4 15-6-16,4-4-3 0,0 16 2 15,0 22-2-15,-4-23 2 16,0-3-15-16,-1 0-7 16,5-4-17-16,0 0-5 15,0-4-18-15,0-4-5 16,0-3-48 0</inkml:trace>
  <inkml:trace contextRef="#ctx0" brushRef="#br0" timeOffset="139275.9456">21876 14546 184 0,'-4'-4'71'0,"4"4"-38"0,0-8-19 15,0 8 20-15,0-3-6 16,0-1 0-16,4-11-4 15,0 0-1-15,5 0-12 0,-1 3 4 0,5 1 5 16,-4 0-7-16,3 7 0 16,5 4-7-16,-4 4-2 15,0 7 4-15,-5 4 5 16,-4 8-1-16,-8-1 3 16,4-3-6-16,-8 15-1 15,-1 0-6-15,-4 0-2 16,-8 23 4-16,9-20 2 15,3-10 0-15,1 7-1 16,-1-8 1-16,5 1 3 16,0-1 2-16,4-11 1 15,0 4-4-15,12-8 0 16,-3-7-7-16,12-4-1 16,-4 0-24-16,17-4-10 15,-9-3-31-15,14 3-11 16,12-7-72-16</inkml:trace>
  <inkml:trace contextRef="#ctx0" brushRef="#br0" timeOffset="139742.2734">22356 14923 272 0,'-5'-4'101'0,"5"4"-54"0,-8-11-20 0,4 11 34 15,-5-11-8-15,1-1-1 16,-1-10-18-16,1-9-7 16,4 5-15-16,-1 3-5 0,5-11-1 15,0 8-5-15,9-15-3 16,-1 3-2-16,5 4 0 15,0 7 0-15,4 5 0 16,0-1 0-16,8 23 0 16,-4 0 3-16,1 15 0 15,-1-3 1-15,-4 10 2 16,-4-3-1-16,-5 15 2 16,1-4-2-16,-9 4 2 0,0-4-2 15,-13-3 2 1,4-1-2-16,-3 1 2 15,-1-5-4-15,-4 5 0 0,4-12-10 16,-8-4-3-16,4 0-13 16,-4-11-3-16,-1 0-19 15,6-3-7-15,3-9-30 16,13-18-10-16,8 4-17 16</inkml:trace>
  <inkml:trace contextRef="#ctx0" brushRef="#br0" timeOffset="140178.799">22882 14531 160 0,'0'-4'63'0,"0"4"-34"0,-4 15-23 0,0-11 15 0,-1 3 0 15,5 1 2-15,-4 3-1 16,0 0 1-16,0 1-13 16,4-1 10-16,0-7 6 0,0 3 3 15,0-3 5-15,0 0-9 16,4-4-3-16,0 0-13 16,9-4-3-16,0 0-6 15,4-3-1-15,0 3-12 16,12-7-5-16,-3-1-32 15,12 5-15-15,21-4-63 16</inkml:trace>
  <inkml:trace contextRef="#ctx0" brushRef="#br0" timeOffset="140629.2836">23540 14335 212 0,'0'-16'82'0,"0"16"-44"0,-4-3-31 16,4 3 18-16,0 3 0 16,0 1 2-16,0 8-6 15,0-5 0-15,0 16-12 16,0-1 1-16,0 12 3 0,0 0-5 15,0 4-2-15,0-4-3 0,0 11-3 16,0-7 3 0,0 0 0-16,0-1-12 0,0-6-4 15,0-1-21-15,0-11-5 16,0-1-18 0,-9-3-6-16,5-3-35 15</inkml:trace>
  <inkml:trace contextRef="#ctx0" brushRef="#br0" timeOffset="140852.3665">23447 14380 220 0,'8'-15'85'0,"-8"15"-46"0,13-15-15 0,-13 15 29 16,4-8-9-16,0 4-2 15,9-7-17-15,4-4-7 16,4 0-11-16,5 4-7 0,-5 7-1 0,-4-4 1 15,17 4 2-15,-4 4-21 16,4-7-7-16,-5 7-22 16,1 0-8-16,-5 0-27 15,-3 0-11-15,-5 0 7 16</inkml:trace>
  <inkml:trace contextRef="#ctx0" brushRef="#br0" timeOffset="141078.4504">23574 14625 224 0,'0'8'85'0,"0"-8"-46"0,0 7-21 0,0-3 23 16,0-4-6-16,0 0 2 15,8-4-10-15,1 0-4 16,8-3-13-16,-4-1-4 0,12-7-2 15,1 4-7-15,3-1-2 16,-3 1-51-16,3 11-23 16,10-7-54-1</inkml:trace>
  <inkml:trace contextRef="#ctx0" brushRef="#br0" timeOffset="141483.8671">23914 14723 252 0,'-5'-11'93'0,"5"11"-50"0,0-15-35 16,0 15 24-16,-4 0-11 16,4 0-2-16,0 3-7 15,0 1 0-15,0 4-7 16,0 3 6-16,0 0 2 0,0 4-4 0,0 4-1 16,0 0-4-1,0 4-3-15,0 11 2 0,0-12 0 16,0-3-1-16,0 4-2 15,0-1-13-15,4 1-4 16,1-4-24-16,-1 0-9 16,-4-4-7-16,0-4-3 15,0-3-21 1,0-16-29-16,0 4 39 16</inkml:trace>
  <inkml:trace contextRef="#ctx0" brushRef="#br0" timeOffset="141661.7516">23718 14821 260 0,'5'-7'96'0,"-5"7"-52"0,8-19-16 0,-8 19 32 0,13 0-11 15,-1 0-2-15,14-4-15 16,25-11-5-16,0 0-16 16,0 0-7-16,-17 3 0 0,-9 5-25 15,5 3-8-15,-5 4-63 16,1 0-28-16,-5 0-21 15</inkml:trace>
  <inkml:trace contextRef="#ctx0" brushRef="#br0" timeOffset="142653.8124">18892 15734 200 0,'-13'7'74'0,"13"-7"-40"0,-4 8-18 0,0-4 24 16,0-1-6-16,4 1 1 0,0 0-7 15,0 0-3-15,4 3-13 16,0 1-1-16,9-4 2 0,-5-1-3 15,9-3 0-15,-4 0-4 16,13-3 1-16,-5-1 0 16,17-4 1-16,-8 1 4 15,8-8 3-15,-8 3-2 0,-1 1 2 16,-3 0-2-16,-5 3 2 16,-4 1-8-1,-4 7-2-15,-5 0-3 0,-8 15-2 16,0 0 1-16,-8 15-1 15,-1-7 0-15,-4 14 0 16,5-6 2-16,-5 14 1 16,5-7-4-16,-5 14 1 15,5-10 0-15,-1 11 0 16,1-12-22-16,-1 4-10 16,5-7-26-16,0-8-9 15,-1-3-19-15,5-12-7 16,0-4-17-1</inkml:trace>
  <inkml:trace contextRef="#ctx0" brushRef="#br0" timeOffset="143089.7968">19469 15866 232 0,'13'-27'88'0,"-13"27"-48"0,13-33-23 15,-13 29 27-15,4-8-10 16,0 1 0-16,5 0-15 16,-5-1-6-16,9 1-8 15,-5 4-4-15,5 3 2 0,0 0 2 0,-1 12 4 16,-3-1-2-1,-1 12 1-15,-3 0 1 0,-5 11 5 16,0-4-4-16,-9 8 2 16,1-3 2-16,-5 6 3 15,0-3-3-15,-4 0 2 16,5 0 0-16,-1 0-1 16,0-4-1-16,5 0-1 15,-1-7-3-15,5 0-1 16,0-4-10-16,8-8-1 15,0 0 2-15,9-3 4 16,0-5-19-16,12-3-9 16,-4 0-50-16,17 0-22 0,-8 0-76 31</inkml:trace>
  <inkml:trace contextRef="#ctx0" brushRef="#br0" timeOffset="145071.9531">20586 15696 212 0,'12'-34'82'0,"-12"34"-44"0,5 0-25 0,-5 0 22 15,0 4-7-15,0 4 0 16,0 14-4-16,0-3-3 16,0 19-11-16,0-4-6 0,0 7-1 0,0-7 0 15,4 8 1 1,-4-8-2-16,0 15-2 0,0-15-21 15,4 3-9-15,-4-3-20 16,4 0-7-16,-4-11-53 16</inkml:trace>
  <inkml:trace contextRef="#ctx0" brushRef="#br0" timeOffset="145522.2892">20845 15787 232 0,'0'-8'88'0,"0"8"-48"0,0-4-23 0,0 4 25 15,0 0-9-15,0 0 0 16,0-3-9-16,0 3-5 15,8 0-11-15,1 0 1 0,3-4 4 16,1 4-5-16,4 0 0 16,0 0-4-16,4 4-1 15,-4-1-1-15,-4 9 1 16,0-5-2-16,-9 12-1 16,0-4 3-16,-8 8 0 15,0-4-4-15,-5 7 1 16,1-3 4-16,-9 3 2 15,4-3 6-15,0 7 3 0,1-11-4 16,7 3 1-16,1-3-3 16,4-4 0-16,0 0-5 15,13 0-1-15,-5-11-1 16,14 4 1-16,-6-8-26 16,10 0-10-16,-5 0-60 15,5 0-27-15,-1-8-26 16</inkml:trace>
  <inkml:trace contextRef="#ctx0" brushRef="#br0" timeOffset="145988.4513">21443 16153 304 0,'-17'-23'112'0,"17"23"-60"0,-17-15-30 0,13 15 31 16,-5-12-13-16,1 1-1 16,-9-4-13-16,4 4-4 0,1-16-13 15,-1 5-5-15,4-8-3 0,1 7-4 16,8-15 2-16,0 12-1 15,13-1 0 1,-5 5 0-16,22 10-2 16,-5 1 0-16,13 19 3 0,-8 3-9 15,0 8-3-15,-5 0 7 16,-8 7 5-16,-4-3 1 16,-9 7 0-16,0-4 3 15,-12 8 0-15,0-7 3 16,-9 7 1-16,0-4-3 15,-5-8-3-15,5 1-3 0,-4-12 1 16,4 1-26-16,-4-20-11 16,4 4-17-16,8-7-5 15,1 0-23-15,8-12-8 16,0 12-15 0</inkml:trace>
  <inkml:trace contextRef="#ctx0" brushRef="#br0" timeOffset="146441.0954">21872 15862 192 0,'-9'15'74'0,"9"-15"-40"0,-4 11-20 0,4-7 22 16,0 0-3-16,0 0 3 15,0 0-3 1,0-4 2-16,0 0-19 0,0 0-3 0,9-8-1 16,-1 4-5-16,9-7-2 15,0 3-5-15,17-3 0 16,-4 0-29-16,8-1-13 15,-4 1-47-15,4 7-18 16,-8-7 3 0</inkml:trace>
  <inkml:trace contextRef="#ctx0" brushRef="#br0" timeOffset="146738.8006">21846 16126 300 0,'-4'0'112'0,"4"0"-60"0,0 0-39 0,0 0 28 15,0 0-19-15,0 0-2 16,13 0-12 0,-5 0-3-16,14 0-3 15,-5 0-4-15,17 0 1 0,-5 0-52 16,9 0-22-16,-4 0-68 16</inkml:trace>
  <inkml:trace contextRef="#ctx0" brushRef="#br0" timeOffset="153822.9856">19839 16115 304 0,'-13'0'115'0,"13"0"-62"0,-4 0-35 0,-1 0 28 15,1 0-18-15,4 0-5 16,0-8-12-16,0 4-3 16,9 4-4-16,-5-7-3 0,13 7 0 15,-4 0-1-15,12 0 0 16,1 0 0-16,3 0 2 16,-3 0 5-16,8-4 4 15,-5 0 2-15,5-3 5 16,-4-1-10-16,4-3-2 15,-4 3-9-15,4 1 0 16,-5-1-52-16,1 5-23 16,-4-1-90-1</inkml:trace>
  <inkml:trace contextRef="#ctx0" brushRef="#br0" timeOffset="154666.0757">22492 15987 232 0,'-9'0'88'0,"9"0"-48"0,-8 0-20 0,3 0 24 15,1 0-7-15,0 3 1 16,0 5-9-16,-1-8-1 16,5 0-15-16,0 0 3 0,0 0 2 15,0 0 3-15,9 0 4 16,-1 0-11-16,9 0-5 0,-4-8-6 16,17 5-3-16,-5-9-19 15,13 5-8-15,-8 3-43 16,8-7-20-16,-8 11-63 15</inkml:trace>
  <inkml:trace contextRef="#ctx0" brushRef="#br0" timeOffset="154980.0201">23026 15523 224 0,'9'-19'85'0,"-9"19"-46"0,8-4-13 0,-8 4 29 16,0 4-5-16,0 3 0 16,0 5-14-16,0-9-7 15,0 20-17-15,0 3-3 0,0 12-2 16,0 0-1-16,0 7-1 15,0-3-3-15,0 3-2 16,0-4-13-16,0 5-4 0,0-9-22 16,0-3-8-16,0 0-30 15,0-11-14-15,0 0-28 32</inkml:trace>
  <inkml:trace contextRef="#ctx0" brushRef="#br0" timeOffset="155222.0568">22975 15541 200 0,'-8'-7'77'0,"8"7"-42"0,-13-8-19 16,9 8 24-16,8-3-3 16,0 3 0-16,5-12-5 15,-1 12 0-15,14-11-18 0,-5 0-1 0,21-1 0 16,17-3-9-16,-17 8-2 15,-4-1-2-15,4 1 2 16,-4 3-25-16,0 0-10 16,-4 0-34-16,4 4-12 15,-9 0-38 1</inkml:trace>
  <inkml:trace contextRef="#ctx0" brushRef="#br0" timeOffset="155460.9793">23103 15719 292 0,'4'-4'110'0,"-4"4"-60"0,0 8-47 0,0-5 21 0,0 5-10 16,0-1 0-16,4 1-8 15,-4-1-2-15,17 1-2 16,-4 0 1-16,17-8 0 0,-5 0-4 15,9-4 1-15,-8 0-29 16,8 0-10-16,-5 0-58 16,5 1-62-1,-4 3 44-15</inkml:trace>
  <inkml:trace contextRef="#ctx0" brushRef="#br0" timeOffset="155779.4795">23608 15870 288 0,'0'0'107'0,"0"0"-58"0,0-4-22 0,0 4 34 15,0 4-21-15,0-1-5 16,0 9-17-16,0-5-6 16,0 12-7-16,0-4-4 0,0 12 2 15,0-5-4-15,0 5 0 16,0-5-23-16,0 16-12 16,0-8-19-16,0 4-8 15,0 0-32-15,0-4-15 16,0 0 10-1</inkml:trace>
  <inkml:trace contextRef="#ctx0" brushRef="#br0" timeOffset="156001.499">23438 15922 284 0,'0'-34'107'0,"0"34"-58"0,4-15-26 0,-4 15 29 16,5 0-7-16,-1 0-2 15,9 0 0 1,-1 0 0-16,14-7-23 16,-1 3-3-16,9-3 0 0,17-1-9 0,-4-3-4 15,-5 11-58-15,-8 0-24 16,-4 11-73 0,-5 0-72-16,-8 1 77 15</inkml:trace>
  <inkml:trace contextRef="#ctx0" brushRef="#br0" timeOffset="162231.6736">20598 16752 192 0,'0'-30'71'0,"0"30"-38"0,0-8-23 0,0 8 20 0,0 0-9 15,0 0 0-15,0 0 1 16,0 0 1-16,0 4-12 15,0 0 9-15,0 4 3 0,0-8 2 16,0 11 0-16,0 0-6 16,0 1 1-16,0-1-5 15,-4 4 1-15,0 0-3 16,0 11 0-16,-1-3-5 16,1 7 0-16,0 0-3 15,-5-3 0-15,5-1-1 0,-4 1 0 16,4-5-2-16,-1 5 1 15,1-12 0 1,4 4 1-16,0-8 4 16,4-7 3-16,-4 3-9 0,13-7 0 15,-5 0-2-15,9-11 0 16,-4 3 0-16,4-3 0 16,-4 7 0-16,4-7 0 15,-4 3-11-15,4 5-3 16,-5 3-11-16,5-8-2 15,-4 4 4-15,4 1 3 16,-4 3-8-16,4-4-2 16,0 0-8-16,4 0-2 15,-4 0-24-15,0 4-12 16,-4 0-25 0</inkml:trace>
  <inkml:trace contextRef="#ctx0" brushRef="#br0" timeOffset="162576.2038">20802 16741 236 0,'0'-27'88'0,"0"27"-48"0,0-11-20 15,0 11 27-15,0-4-7 16,0 1-1-16,0 3-16 0,0 0-6 16,0 11-10-16,0-4-1 0,4 31 4 15,-4-15 0-15,5 22 2 16,-1-7-4-16,-4 11 0 16,0-8-5-16,0 5-2 15,0-9 0-15,0 9-1 16,0-16-16-16,-4 7-6 15,4-6-29-15,-5 10-10 16,1-7-12-16,0 0-5 16,0-4-28-1</inkml:trace>
  <inkml:trace contextRef="#ctx0" brushRef="#br0" timeOffset="163057.6085">19996 17020 144 0,'-9'4'55'0,"9"-4"-30"0,-13 7-7 0,5-3 18 15,4 4 2-15,0-8 2 16,-5 11-3-16,5-11 0 16,0 4-20-16,-1 3 5 0,1-7 5 15,0 4-4-15,4-4 1 16,0 0-4-16,4 0-3 16,0 0-7-16,9 0-2 0,0 0-4 15,8-4-3 1,9-3-16-16,-5 3-7 15,-4 4-38-15,9-8-16 0,-4 5-62 16</inkml:trace>
  <inkml:trace contextRef="#ctx0" brushRef="#br0" timeOffset="163835.6748">21265 16775 184 0,'-17'15'68'0,"17"-15"-36"0,-9 4-9 0,5-1 24 0,0 1 0 16,0-4 2-1,-1 0-12-15,1 0-3 16,4-4-19-16,0 1 4 0,0-9 2 16,0-3-3-16,4 4 0 0,1 0-8 15,-1-1-2-15,0 1-6 16,5 0-2-16,-1 3 0 16,5 4 0-16,-5 1 0 15,1 3 0-15,-1 0 0 16,-3 11 0-16,-1-4-5 15,-8 31 1-15,4-15 0 16,-9 22-1-16,1-7 1 0,-9 18 0 16,4-7 3-1,-4 8 0-15,0-12 1 0,4 4 0 16,5-7 6-16,8-5 6 16,0-3-6-16,8-11-1 15,-4 0-5-15,13-8-1 16,-4-4 1-16,13-7 2 15,-5 0-6-15,4-4-1 16,-3 0 2-16,-1-8 1 16,-4 1 4-16,-5-5 1 15,1 1 10-15,-9-4 6 16,-4 0 5-16,-8-8 5 16,-1 0-2-16,-12-14-2 15,4 7-9-15,-8-16-3 16,-9-14-9-16,8 7-5 15,5 12-31-15,8 7-14 0,9 15-31 16,8 11-12 0,1 1-61-16,12 11-50 15,21 3 81-15</inkml:trace>
  <inkml:trace contextRef="#ctx0" brushRef="#br0" timeOffset="164616.4762">21689 16880 260 0,'0'-22'99'0,"0"22"-54"0,-4 4-35 15,0-4 25-15,4 3-15 16,0 1-1-16,0 7-5 16,0 1 1-16,0 10-8 15,0-10-4-15,0 10 0 0,0-3-2 16,0 8-1-16,0-5 1 15,0 5-1-15,0-5-11 16,0-7-3-16,0 0-4 16,-4-3 1-16,4-1 7 15,-5-11 3-15,1 0 2 16,-4-11 4-16,3 3 2 0,-3-14 4 16,4 3 2-16,-1-4 3 15,1 4 1-15,4 0 3 16,0 4-1-16,4 8 0 15,1-1-5-15,7 12 0 16,1 0-5-16,8 11 0 16,-4 0-1-16,5 11-2 15,-5-3 1-15,4 3 1 16,-4-3 1-16,4-4 3 16,-4 0 10-16,0-8 7 15,0 0 5-15,0-11 3 16,-4 0-8-16,-1-15-1 15,1 4-13-15,-4-23-3 0,-1 8-4 16,1-20-2-16,-5 9-26 16,0-5-12-1,0 8-30-15,0 0-10 0,1 8-33 16,16 3-15-16,-4 4 19 16</inkml:trace>
  <inkml:trace contextRef="#ctx0" brushRef="#br0" timeOffset="164904.4796">22182 16956 220 0,'-9'-8'82'0,"9"8"-44"0,0-7-25 0,0 7 24 16,4 0-15-16,1 0-4 16,7 0-14-16,1 0-2 15,8-4-2-15,1 4-20 0,7 0-7 16,-3 0-87-1</inkml:trace>
  <inkml:trace contextRef="#ctx0" brushRef="#br0" timeOffset="165156.8064">22305 17088 280 0,'13'4'104'0,"-13"-4"-56"0,8 7-32 15,-8-3 27-15,0-4-14 0,0 0-5 16,9 0-13-16,-1 0-5 16,5 0-4-16,-1 0-13 0,5-4-2 15,0 0-40-15,5-3-18 16,-5 7-62-1</inkml:trace>
  <inkml:trace contextRef="#ctx0" brushRef="#br0" timeOffset="165490.6597">22784 16967 260 0,'-17'0'99'0,"17"0"-54"0,-12 0-26 16,7 0 29-16,1 4-15 15,0-4-4-15,8 0-8 16,-4 0-3-16,13 4-10 16,-5 0-5-16,9-1 0 0,0 1-7 15,9 0-1-15,-5 0-49 16,5-1-19-16,12 1-71 16</inkml:trace>
  <inkml:trace contextRef="#ctx0" brushRef="#br0" timeOffset="165863.6226">23400 16730 296 0,'4'-27'110'0,"-4"27"-60"0,0-7-32 16,0 7 31-16,-4 0-14 16,4 0 0-16,-4 3-14 15,4 1-3-15,0 7-10 16,0-3-5-16,0 15-2 0,0-4-1 15,4 14 0-15,-4-2-5 16,0 14 1-16,0-4-25 16,0 1-8-16,0-4-16 15,0 3-8-15,0-7-8 16,-4-4-5-16,4-3-30 16</inkml:trace>
  <inkml:trace contextRef="#ctx0" brushRef="#br0" timeOffset="166119.6589">23290 16673 240 0,'4'-8'90'0,"-4"8"-48"0,8-7-27 0,-8 7 26 15,9-4 2-15,-1 0 4 16,13-3-10-16,18-4-3 15,-1 3-19-15,0-3-7 0,0-1-1 16,-4 5-4-16,-8 3-2 0,-5 4-27 16,0 0-10-1,-4 0-13-15,4 0-3 16,-4 0-11-16,0 0-5 16,-4 4-40-16</inkml:trace>
  <inkml:trace contextRef="#ctx0" brushRef="#br0" timeOffset="166373.8618">23493 16960 240 0,'-17'7'90'0,"17"-7"-48"0,-12 12-20 16,7-9 28-16,5 1-4 0,0-4 0 15,5 4-10-15,-1 0-3 16,4-4-18-16,1 0 6 0,4-4 6 16,-1 0-11-16,10-3-3 15,-6-1-15-15,6 0-4 16,7-3-50-16,5 4-20 16,5 3-99-1</inkml:trace>
  <inkml:trace contextRef="#ctx0" brushRef="#br0" timeOffset="166810.4748">23880 17065 248 0,'8'-19'93'0,"-8"19"-50"0,4 0-28 0,-4 0 24 16,0 0-10-16,0 0 0 15,0 8-10-15,0-8-1 16,5 15-11-16,-1-4-2 0,-4 12-1 16,0-4-5-16,0 7-1 15,0-3-6-15,0-1 0 16,0 1-14-16,0 4-3 15,0-5-7-15,-4 1 0 16,4-4-16-16,-5-4-5 16</inkml:trace>
  <inkml:trace contextRef="#ctx0" brushRef="#br0" timeOffset="167020.4032">23714 17065 304 0,'9'-11'115'0,"-9"11"-62"0,46 11-27 16,-42-11 34-16,18 0-17 15,-5-7-2-15,12 3-24 16,-3-7-8-16,4 11-6 16,-5-8-40-16,9 4-15 0,-9 1-71 15,5 3-29-15,-4 0 27 16</inkml:trace>
  <inkml:trace contextRef="#ctx0" brushRef="#br0" timeOffset="167936.631">20221 16699 204 0,'4'-3'77'0,"-4"3"-42"0,0 11-15 0,0-7 24 16,-4 15-18-16,-1-8-4 15,-7 15-14-15,-1 1-3 16,-17 26-3-16,5-8-2 0,-22 19 3 15,9-8-51-15,-26 24-19 16,13-12-42 0</inkml:trace>
  <inkml:trace contextRef="#ctx0" brushRef="#br0" timeOffset="168627.3205">23009 16684 244 0,'5'-26'90'0,"-5"26"-48"0,-5-19-20 16,1 19 26-16,0 0-19 16,0 0-3-16,-13 19-18 0,4-4-6 15,-25 45-1-15,8-7-15 0,-29 41-3 16,12-11-66-16,-21 31-30 16,13-16 5-1</inkml:trace>
  <inkml:trace contextRef="#ctx0" brushRef="#br0" timeOffset="169843.9012">20539 17812 184 0,'9'-26'68'0,"-9"26"-36"0,8-19-24 15,-8 19 18-15,0-4 2 16,0 0 3-16,4 0-1 16,-4 1 1-16,4 3-17 15,-4 0 10-15,0 0 3 0,0 0-8 16,0 11-1-16,0-3-6 15,-4 14 0-15,0-3-5 16,0 15-2-16,0-4 0 0,-1 12 1 16,1-5-1-1,0 12 0-15,0-15-3 0,4 8 1 16,0-8 4-16,4-4 4 16,0-4-2-16,5-11 0 15,-1 1-3-15,9-16-1 16,-4 0-6-16,8-19-1 15,-4 4-15-15,8-8-4 16,-3 0-29-16,-1-14-12 16,-4 10-50-1,13 16-62-15,-5 0 52 16</inkml:trace>
  <inkml:trace contextRef="#ctx0" brushRef="#br0" timeOffset="170114.0413">20836 17725 252 0,'0'-7'96'0,"0"7"-52"0,0 4-34 16,0-4 25-16,0 7-6 16,0 1 1-16,0 10-6 15,0-2-1-15,-4 21-12 16,0-3 2-16,-1 15 3 0,5-7-6 15,0 18-1-15,0-15-5 0,0 16-3 16,0-12-5 0,0 11-2-16,0-3-15 0,-4-5-6 15,4-14-28-15,0 0-10 16,0-4-70 0</inkml:trace>
  <inkml:trace contextRef="#ctx0" brushRef="#br0" timeOffset="170698.4207">21082 17891 280 0,'0'4'107'0,"0"-4"-58"0,0 0-33 16,0 0 27 0,5 0-12-16,-5 0-1 0,8-4-6 15,1 0-1-15,8-7-12 16,-5 4 0-16,5-5 2 0,-4 1-9 16,4 7-5-16,-4-7 3 15,-1 11 0-15,1-8 0 16,-4 16-2-16,-1-8 1 15,-8 23-1-15,0-12-5 16,-8 27-1-16,-1-4-6 0,-8 22 0 16,4-7-3-1,-4 8 0-15,5-12 5 0,3 4 6 16,1-8 3 0,12-3 1-16,-4-4 4 15,13-11 5-15,-1-8-1 0,10-8 3 16,-5 1-6-16,4-8-1 15,-4 0-18-15,4-4-5 16,-4 0 0-16,-4 1 1 16,0-1 11-16,-5 0 6 15,1 0 12-15,-9-3 5 16,0-5 4-16,-9-6 2 16,1 3-3-16,-5-12 0 15,0 8-4-15,-8-15-1 16,4 8-13-16,4-19-5 15,0 11-18-15,5-4-9 16,4 4-30-16,12 0-13 16,-4 4-76-16</inkml:trace>
  <inkml:trace contextRef="#ctx0" brushRef="#br0" timeOffset="171418.2187">21681 18136 268 0,'-4'-11'101'0,"4"11"-54"0,0 0-37 0,0 0 23 16,0 8-12-16,0 3 1 15,4 0-13-15,-4 4-5 16,0 16-3-16,0-5-10 0,0 15-4 15,0-10-7-15,0 6 0 16,0-3-5-16,0 0-1 16,0-4-2-16,0-7 0 15,0 0 5-15,-4-16 3 0,-1 1 12 16,1-16 7-16,0 4 23 16,-5-11 10-16,5-7 7 15,0-12 3-15,0 4-8 16,4-4-3-16,0 3-6 15,4 1-2-15,0 8-1 16,9 3-2-16,-5 4-8 16,9 15-5-16,0 0-4 15,5 15 0-15,-5-4 0 0,8 16 1 16,-4-5-2-16,5 1 1 16,-1-1-4-1,1 5 0-15,-5-5 3 16,4 1 1-16,1 0 7 0,-5-12 4 15,-4 0 12-15,-4-7 6 16,-5 4-3-16,1-16-1 16,-5 4-13-16,0-15-6 15,0 4-9-15,-4-19-2 16,0 4-2-16,-4-11 0 16,4 7-28-16,4-11-12 15,-4 11-28-15,9 0-12 16,-1 7-46-16,5 8-61 15,0 4 60 1</inkml:trace>
  <inkml:trace contextRef="#ctx0" brushRef="#br0" timeOffset="171841.3343">22402 18080 192 0,'-25'11'74'0,"25"-11"-40"0,-9 15-18 0,5-11 24 15,0 7-8-15,0-11-1 16,4 12-11-16,0-9-2 16,4 5-11-16,-4-8 5 0,4 4 3 15,0 3-3-15,9-7 1 16,-4 0-4-16,8-7 2 15,0 3-6-15,4 4-3 16,-4-8-15-16,13 5-6 16,-5 3-37-16,1-8-16 0,-1 8-53 31</inkml:trace>
  <inkml:trace contextRef="#ctx0" brushRef="#br0" timeOffset="172169.8899">22415 18287 204 0,'-17'12'77'0,"17"-12"-42"0,-4-12-12 0,0 12 24 15,-1 8-15-15,1-8-4 16,0 11-5-16,0-7 0 16,4 3-13-16,0 5 12 0,4-12 5 15,0 4 1-15,5-4 3 16,-1 0-8-16,9 0-4 16,-4 0-11-16,8 0-5 15,-4 0-44-15,13 3-20 16,12 5-51-16,-12-1-19 15,-5 1 9 1</inkml:trace>
  <inkml:trace contextRef="#ctx0" brushRef="#br0" timeOffset="172650.7884">22933 17986 252 0,'0'-34'96'0,"0"34"-52"0,-4-31-23 15,0 28 30-15,-1-5-12 0,1 1-2 16,4-5-10-16,0 5-5 16,0-1-12-16,0 4 0 0,0 8 3 15,0 0-7-15,4 11-1 16,1 0-3-16,-1 23 1 16,0-4-7-16,4 11 1 15,-3-3-19-15,-5 3-8 16,0-4 2-16,0 1 2 15,0-8-5-15,0 3-3 16,0-6-3-16,-5-1 0 16,-3-11-2-16,4-4 2 0,4-4 9 15,0-7 4-15,0 0-10 32,0-12-20-32,0 0 15 15,0-18 22-15,0 3 15 0,0 1-27 16,0-5-14-16</inkml:trace>
  <inkml:trace contextRef="#ctx0" brushRef="#br0" timeOffset="172890.1014">22857 17993 212 0,'-13'-23'79'0,"13"23"-42"0,-9-33-15 15,5 29 26-15,4 0-5 16,0 0 1-16,4-3-2 16,1-1-2-16,7-3-21 15,-3 3 4-15,8-3 1 0,-4 0-6 0,4-1 0 16,0 9-11-16,12-9-4 15,-8 1-5-15,9 3 1 16,21-3 1-16,-4 4 0 16,-9-1-7-16,0 4-3 15,-4 0-21-15,-8 4-7 16,-5 0-16-16,-8 0-7 16,-5 0-10-16,-4 4-4 15,1 0-34 1</inkml:trace>
  <inkml:trace contextRef="#ctx0" brushRef="#br0" timeOffset="173176.1799">23060 18121 240 0,'-8'12'90'0,"8"-12"-48"0,-4 0-18 16,4 0 29-16,0 0-7 15,0 0-2-15,0 0-10 16,0 3-4-16,0 5-16 16,0-8 0-16,4 0 2 0,0 0 3 15,5 0 1-15,-5 0-9 16,9 0-4-16,4-11-7 16,0 11 0-16,8-8-29 0,-8 4-10 15,0 4-25-15,4-7-10 16,0 3-29-16,5 4-12 15,-5 0 9 1</inkml:trace>
  <inkml:trace contextRef="#ctx0" brushRef="#br0" timeOffset="173564.3913">23493 18197 220 0,'9'-4'82'0,"-9"4"-44"0,4-11-14 0,-4 11 29 0,0 0-9 15,0 0-4-15,0 0-7 16,0 0-3-16,4 0-17 16,-4 0 1-16,5 7 2 0,-5 1-6 15,0 11-3-15,0-4-7 16,0 11 0-16,0 1-5 16,4-1 1-16,-4-3-5 15,4-1 1-15,0-3-12 16,-4 0-2-16,0 0-17 0,0 3-7 15,0-7-12 1,0-3-3-16,0-5-51 16</inkml:trace>
  <inkml:trace contextRef="#ctx0" brushRef="#br0" timeOffset="173792.4338">23349 18189 224 0,'-9'-4'85'0,"9"4"-46"0,0 8-17 0,0-4 28 16,5-4 0-16,-5 0 3 0,12 0-1 15,1 0 0 1,13-4-28-16,-5 0 1 0,4-3 0 16,-3 3-13-16,3-7-7 15,-4 11-21-15,1-8-7 0,-1 4-42 16,-4 4-18-16,0 0-84 15</inkml:trace>
  <inkml:trace contextRef="#ctx0" brushRef="#br0" timeOffset="174632.557">20161 17499 236 0,'-8'-41'90'0,"8"41"-48"0,-4-53-34 0,4 49 24 16,0-7-3-16,0-1 3 16,0 16-11-16,0 4-5 15,0 7-9-15,0 4-5 0,0 33 1 16,0-6-2-16,-5 37 2 15,1-16-2-15,4 32-1 16,0-16 1-16,0 11 1 0,0-15-1 16,0 15-1-16,0-18-8 15,0 11-3-15,0-23-23 16,4 0-8-16,1-8-18 16,-1-14-5-16,0-1-36 15</inkml:trace>
  <inkml:trace contextRef="#ctx0" brushRef="#br0" timeOffset="175788.1257">20123 17574 236 0,'0'0'90'0,"0"0"-48"0,9-11-34 0,-9 11 24 16,4-4-5-16,0 4 2 0,9-3-10 16,-5-1-1-1,18-4-11-15,-1 4-2 0,13 4-1 16,22-11 0-16,-5 4 2 15,0 3-1-15,-4-7 2 0,-4 3 2 16,-17 4 2-16,-5 0-1 16,9 1 1-16,13-1-4 15,-13 0 1-15,-9 4-3 16,13 0 0-16,13 0-3 16,-13 4 1-16,-8 0 0 15,8-1 1-15,-4 1-5 16,9 0 1-16,-9 4 2 15,4-8 1-15,13 0-1 16,0-8-2-16,-5 8 3 0,1-4 2 16,4 0 2-16,4-3 1 15,9-1-2-15,-22 5 1 16,-8-1 0-16,13 0 1 16,-9 0-2-16,9-3 1 15,29-12-4-15,5 4-2 16,4-4 4-16,-26 8 4 15,-8 3-7-15,17-3-1 16,-13-4 1-16,22 3 3 16,46-3-2-16,-47 8-2 15,-12-1 0-15,12 1-1 16,-12 3 2-16,8 0 1 16,30 0-1-16,-13 1-2 15,-4-1 1-15,-9 0-1 0,-12 0 2 16,-4 4 1-16,-10 0 1 15,-16 0 2 1,-4 0-1-16,0 0 0 16,-5 0-3-16,5 0-2 0,-5 0 1 15,1 0-1-15,-1 0-3 16,1 0 2-16,-5 0 1 16,0 0 2-16,-4 0-1 15,5 0-1-15,-5 0 1 16,4 4 1-16,-4 0-1 15,0 0-1-15,8-1-2 16,-4 1-1-16,1 0 2 16,-1 3 2-16,0 1 0 15,5 0-1-15,-5 3 1 16,0 0-1-16,0 8-3 0,0-8 2 16,1 1 3-16,-10-9 1 15,1 5 1-15,4-1 0 16,-4 1-5-16,4 0 1 15,-4-1 2-15,-1 4 3 16,1-3 0-16,0 3 2 16,-5-3-2-16,1 7 0 15,-1-4-3-15,1 4-2 16,-5 4 3-16,4 4 0 16,-3-8-1-16,-1 11 1 15,0-3 0-15,-4 11 3 0,0-4-3 16,4 15-2-1,-4-7 2-15,5 22 0 16,-1-11 3-16,0 16 1 0,0-9-1 16,1 12 1-16,-1-8 2 15,0-3 2-15,0-4-5 16,1 3-2-16,-1-10-7 16,0-5-2-16,-4-3-38 15,0-4-16-15,0-8-28 16,-4-3-10-16,0-4-89 15</inkml:trace>
  <inkml:trace contextRef="#ctx0" brushRef="#br0" timeOffset="177712.5331">20199 18597 216 0,'0'-12'82'0,"0"12"-44"0,0-15-38 0,0 15 18 15,-4 0-14-15,4 0-2 16,-4-4-2-16,0 1 2 16,-1-5-1-16,1 4 13 0,4 4 5 15,0 0-7-15,0 0-2 0,0 0 0 16,0 4 4-16,0 0-4 16,0 0 2-16,0-1-3 15,0 9 2-15,0-5-4 16,0 8 1-16,0-3 1 15,-4 7 2-15,4-8 3 16,-4 4 2-16,4 0-3 16,0 0 0-16,0-4-5 0,4 4-3 15,-4-3-2 1,8 3-3-16,-3-4 1 16,7 8 1-16,-3-8-3 0,12 1 0 15,-4-5 3-15,9-3 1 16,-5 0 1-16,9-4 0 15,-5 0-2-15,9 0 1 16,-4 0-2-16,4-4-1 16,-5 0 1-16,5 0-1 15,-8 1 0-15,8 3 2 16,-5-8-3-16,5 4-2 16,-4 4 2-16,13-7 2 15,-5 3 2-15,17 4 1 16,-8 0 0-16,8-7 2 15,25 3-1-15,-7 4 0 16,-5 0-1-16,-5 0 2 16,-12 0-3-16,21 0 0 0,0 4 1 15,1 3 0-15,-5-3 0 16,-9 3 0-16,-4-7 0 16,-21 4 2-16,-4 4-5 15,8-8-3-15,-8 0 3 16,4 3 1-16,-5-3 0 15,10 4 1-15,-10 0-2 16,10-4 2-16,11 0-2 0,-16 0 2 16,-4 0-2-1,4 0-1-15,9 4-2 16,-1-4 1-16,-8 4 1 16,0-4 2-16,-4 0-1 0,-9 0-1 15,-4 0 3-15,0 0 2 16,0 0 0-16,4 0 0 15,-4 0-1-15,4 0 0 16,-4 0-5-16,9 0 1 16,-5 0 0-16,9 7 0 15,-5-3 0-15,9 3 2 16,-9 1-1-16,9-1 2 16,-4-3-2-16,8 0 2 15,13 0-2-15,0 0 2 16,-8-1-2-16,-1 1-1 15,-4 0-2-15,-12 0 1 16,3-4 7-16,1 3 6 16,-4 1-6-16,8 0-3 0,-5-4-2 15,10 4 1-15,-10 3-3 16,9-7 0-16,-8 0 1 16,4 0 0-16,17-7 0 15,-4 7 2-15,-5 0-3 16,-4 0 0-16,-4-4 3 15,0 0 1-15,-4 4-1 16,-9 0-2-16,-4 0 1 16,4-4-1-16,1 1-3 15,3-1 2-15,-4 0 1 0,9-3 0 16,-4-1 2-16,3 0 1 16,-3 5-4-16,3-5-1 15,-3 1 1-15,4-1 2 16,-5 1 0-16,1-1-1 15,-5 4 1-15,0-3 1 16,-4 7 1-16,0-12 1 16,-4 5-5-16,-1 3 1 15,-3-3 2-15,4 3 1 16,-5-4 1-16,1 4 2 16,-1-7-3-16,-4 4-2 15,1-1 0-15,-1 0-1 16,0 1 0-16,0-4 0 15,-4 3 0-15,0-3 2 16,0-1-1-16,0-3 2 16,0 0-2-16,0 0-1 15,0 4 1-15,-4-8-1 0,0 4 0 16,0 0 0-16,-1 0-3 16,1 0 2-16,0 0-15 15,0-4-6-15,-1 4-14 16,1-8-4-16,0 4-56 15,-5-34-25-15,1 8-41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9:17:21.3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7T19:19:47.006"/>
    </inkml:context>
  </inkml:definitions>
  <inkml:trace contextRef="#ctx0" brushRef="#br0">3756 8605 160 0,'0'-3'63'0,"-5"3"-34"0,5 0-21 0,0 0 18 16,0 0-4-16,5 7 1 15,-1 8-1-15,0 8 1 16,5 11-13-16,-1 11 5 0,-4 8 3 16,1 0-4-16,-5-4 0 15,0 11-6-15,-5 4 0 16,1-7-5-16,0 14 0 16,0-10-1-16,-1-1-2 15,5-15 3-15,0-7 0 0,0-23-32 31,5-15-37-31,-1-19-17 16,4-18-21 0</inkml:trace>
  <inkml:trace contextRef="#ctx0" brushRef="#br0" timeOffset="555.1852">3747 8658 200 0,'-8'-15'74'0,"3"11"-40"0,5 4-18 16,0 0 24-16,0 0-14 16,0 0-3-16,9 0-7 0,4 0-2 15,8-3-8 1,4-1 0-16,9-4 4 0,-4-3-8 16,0 3-1-16,-5 1-1 0,26-4 2 15,-8-1-3-15,16 1 0 16,-4 0 3-16,-4 3 1 15,-4 4-1-15,-5-3-2 16,9 3 1-16,-8 4 1 16,-9 4 5-16,-9 3 6 15,-4-7 2-15,-4 4 0 16,-4 4 1-16,-4-8 0 16,-1 0-4-16,0 0 0 15,-3 0-3-15,-1 0 0 16,0 0-5-16,0 3-1 15,-4 5 1-15,5 3 0 0,-1 1-2 16,-4 10-2 0,0 12 3-16,4 8 2 0,0 7 0 15,1 7 0 1,-5-11-1-16,4 20 2 0,0-1-1 16,0-4 2-16,1 0-4 15,-1 1 0-15,0-12 1 16,0 7 0-16,1-7-2 15,-1-3-2-15,-4-9 1 16,0 5-1-16,0-4-20 0,0-5-9 16,-4-6-23-1,-1-4-9-15,1-5-30 16,-9-14-12-16,-4-19-11 16</inkml:trace>
  <inkml:trace contextRef="#ctx0" brushRef="#br0" timeOffset="883.8984">3900 9330 196 0,'-13'0'74'0,"5"0"-40"0,-5 3-27 0,9 1 18 15,-5 4-2-15,1 3 1 16,8 0-2-16,-4-3-2 0,4 3-10 16,4-3 7-16,-4-1 3 0,17 1 18 15,0-4-16 1,4-4-4-16,13 0-5 16,-4 0-1-16,-1 0-6 15,22 0-2-15,-4 0-2 16,17 0-2-16,21 0 1 15,-13 0 1-15,-9 0-41 16,-24 3-18-16,-5 1-95 16</inkml:trace>
  <inkml:trace contextRef="#ctx0" brushRef="#br0" timeOffset="2220.1438">4142 9016 100 0,'0'-7'38'0,"0"7"-20"0,0-4-8 0,0 4 12 15,0 0 1-15,0-7 1 16,0 7 2-16,0 0 1 15,0-4-14-15,0 4 3 0,0 0 2 16,0 0-2-16,0-8 3 0,0 8-1 16,0 0-2-1,0 0-2-15,-4 0 1 16,4 0-4-16,0 0 1 16,0 0-3-16,0 8 0 0,0-8 1 15,0 11 1-15,0 0 3 16,4 16 2-16,0 11-5 15,0 14 1-15,1 1 4 16,3 11 4-16,1 4-4 16,-1-15 1-16,-4 4-8 15,1 7-1-15,-1 0-4 16,0 0-1-16,5-4 1 16,-1 8 0-16,1 4-2 0,-5-4 1 15,0-12 2 1,0-7 4-16,-4-3-2 0,-4-1 1 15,0-4-5-15,0-3 0 16,4-8 3-16,-5 0 1 16,5-7-3-16,-8-12-3 15,8 4-3-15,-4-7 1 16,-1 0-8-16,5-5-41 16,0-3-11-1,9 0-31-15,-1-3-10 16,1-1-31-1</inkml:trace>
  <inkml:trace contextRef="#ctx0" brushRef="#br0" timeOffset="2625.3316">4049 10163 264 0,'-9'-26'99'0,"5"22"-54"0,0-11-31 16,-1 11 26-16,1 0-9 15,4 4-1-15,0 0-12 16,0 0-6-16,0 0-7 0,4 8 5 0,5-1 3 15,4 5-2-15,-1 7 1 16,1 3-5-16,4 5-2 16,0 3 0-16,-4 0 1 15,8 0-1-15,-4-4 2 16,4-3 0-16,-4-4 1 16,4-4 4-16,-4-7 5 15,5-8-5-15,7-8-2 16,-8-15-3-16,9-7-2 15,0-4-19-15,4 0-7 16,4-7-63-16,-21 14-27 16</inkml:trace>
  <inkml:trace contextRef="#ctx0" brushRef="#br0" timeOffset="3124.3195">4040 10895 168 0,'0'-12'66'0,"0"12"-36"0,-4-11-9 0,0 11 22 15,-1 0-6-15,5 0-2 16,-4 4-13-16,4 3-4 16,0 5-10-16,0 18-3 0,0-4-1 15,0-3-2-15,0 15 1 0,0 11-2 16,0 7 2-16,0-10-2 16,0-5 2-16,0-3-11 15,4-8-2 1,-4-7-19-16,5-5-9 0,-5-18-53 15,4-22-48 1,0-8 49-16</inkml:trace>
  <inkml:trace contextRef="#ctx0" brushRef="#br0" timeOffset="3287.6699">4032 10853 208 0,'0'-11'77'0,"0"11"-42"0,8-15-21 0,-8 15 20 15,9-11-17-15,-5 3-7 16,9 0-9-16,-1 5-1 16,18-1 0-16,0 0-16 0,-1 4-4 15,18 4-85 1</inkml:trace>
  <inkml:trace contextRef="#ctx0" brushRef="#br0" timeOffset="3512.3762">4015 11163 268 0,'-5'-12'101'0,"1"12"-54"0,4-7-42 0,0 3 22 15,4 4-13-15,1-8-3 0,7 1-9 16,1 3-1-16,13 0-1 15,-5 1 0-15,21 3 0 0,18 0-55 16,-1 3-23-16,-8 1-38 16</inkml:trace>
  <inkml:trace contextRef="#ctx0" brushRef="#br0" timeOffset="4052.6683">4507 11313 312 0,'-13'-18'118'0,"5"3"-64"0,12 3-50 0,-4 8 26 15,0-3-17-15,4-8-2 16,0 0-7-16,5-4-3 16,-5 0 0-16,5 4-6 0,-1 4 1 15,1-1 0-15,-1 12-1 16,1 12-14-16,-1-1-5 15,-4 12-1-15,-4 3 2 16,0 0 11-16,-4-3 4 16,0-4 1-16,-5-4 2 15,1-4 1-15,-1-3-1 16,1-8 1-16,-1-8 0 0,5-3-2 16,0-4 1-1,4 0 1-15,4-4 2 16,0 4-1-16,5 0 1 0,-1 3 0 15,1 9 0-15,-1 3 13 16,1 3 5-16,-1 1 7 16,9 15 3-16,-8-4-5 15,4 15 0-15,-5-7 1 16,1 18 1-16,-1-10 1 16,-8 21 2-16,0-6 1 15,-8 10 3-15,3-11-5 16,-7 4-3-16,-1 16-4 15,4-13-1-15,-16-14-9 16,-5-8-3-16,-8-18-1 0,-9-12 0 16,-4-19-33-16,5-19-15 15,12-22-55-15,25-8-25 16,9-38-29 0</inkml:trace>
  <inkml:trace contextRef="#ctx0" brushRef="#br0" timeOffset="4787.6884">4091 7542 180 0,'4'-4'68'0,"-4"4"-36"0,0 4-18 0,0 0 20 0,0 3-15 16,0 1-3-16,4 14-4 15,-4 1 0-15,5 18-6 16,3 35-4-16,1 11-1 0,-1 11 7 16,-4 11 7-16,-4-11 2 15,0 4-1-15,0-8-6 16,0 12-4-16,0-12-3 15,0 0 0-15,-4-7-2 16,4-15-1-16,-8-12 3 0,3-11 0 16,1-7-32-16,0-12-13 15</inkml:trace>
  <inkml:trace contextRef="#ctx0" brushRef="#br0" timeOffset="5296.5191">3947 7926 192 0,'8'4'71'0,"-8"-4"-38"0,0 0-12 16,0 0 22-16,0-4-4 15,0 4 0-15,0-11-11 16,0 0-5-16,0 0-13 15,0-16-4-15,0-3-2 0,4-4-2 0,1-4-2 16,3 4 1 0,1 4-1-16,-5 8-3 0,4-5 2 15,-8 5 1-15,9-1 2 16,-1 8 3 0,1-4 4-16,8 0-4 0,0 15-1 15,0 12 2-15,0 14 1 16,4 5-1-16,9 11-1 15,-9-1-3-15,9-7 1 16,-1 1-2-16,5 3-1 16,4 0 1-16,-8 3-1 15,0 1-53-15,-5-4-24 16,-3-8-63 0</inkml:trace>
  <inkml:trace contextRef="#ctx0" brushRef="#br0" timeOffset="5767.1116">4566 7342 208 0,'-4'-8'77'0,"4"12"-42"0,-4 0-23 0,0 3 21 15,4 5-8-15,0 3 0 16,0 0-5-16,0 4-1 16,0 11-10-16,0-4-3 0,0 1-2 15,0 3-2-15,0 4-2 16,0 0 1-16,0-8-1 0,0 4-31 15,0-3-12 1,0-5-22-16,0-10-8 16,0-1-17-1</inkml:trace>
  <inkml:trace contextRef="#ctx0" brushRef="#br0" timeOffset="5961.1151">4545 7444 216 0,'-4'-4'82'0,"4"-4"-44"0,0 5-25 16,0-5 22-16,0 4-12 0,0-3-3 16,4-1-11-16,5-3-6 15,-1 3-2-15,1 1-1 0,12-5 2 16,-8 5-12 0,12 3-3-16,-4 0-60 0,13 4-24 15,0 0 3 1</inkml:trace>
  <inkml:trace contextRef="#ctx0" brushRef="#br0" timeOffset="6167.3714">4600 7534 208 0,'-8'4'77'0,"8"-4"-42"0,-9 0-21 0,9 0 20 15,0 0-17-15,0 0-7 16,5 0-6-16,-5 0-4 0,8-4 1 16,5 0-1-16,4 4 0 0,0 0-44 15,17 4-20-15,0-4-34 16</inkml:trace>
  <inkml:trace contextRef="#ctx0" brushRef="#br0" timeOffset="6664.719">4936 7512 272 0,'-9'-4'101'0,"9"4"-54"0,-8 11-53 0,3-7 19 16,5 7-6-16,0 1 1 15,0 10 0-15,0-11 2 16,0 12-5-16,0 0-1 0,0-4 2 15,0-1-3-15,0 5 0 16,0-4 1-16,0-4 0 16,0-4 0-16,0 1 0 15,0-9 0-15,0-6 0 16,0-5-2-16,0-15-2 16,0 5 1-16,0-9-1 15,0 5-3-15,0 3 2 16,0-4-1-16,5 12-2 15,-1 3 0-15,4 8 0 16,1 0 11-16,4 12 5 0,-1-1 1 16,10 8 0-16,-5 0-3 15,0 3 1 1,8 12-4-16,-8-15 1 0,-4 4 4 16,4-12 2-16,-5 4-1 15,5-4 0-15,-4-3-1 16,0-4 0-16,-5-1-4 15,1-14 0-15,-1 4-5 16,-3-27-2-16,3 11-14 16,-8-15-6-16,0 8-39 15,4-4-17-15,1 8-82 16</inkml:trace>
  <inkml:trace contextRef="#ctx0" brushRef="#br0" timeOffset="10733.505">4095 9028 148 0,'-4'-4'55'0,"0"4"-30"0,0 0-12 0,4 0 19 16,0 0-7-16,0 0 0 15,0 0-8-15,0 0 0 16,0 0-10-16,0 0 0 0,4 0 0 16,4 0 5-16,-4 0 3 15,1 0-6-15,3 0-1 16,1 0-2-16,12 0 1 0,-8 0-2 15,8 0 0 1,17-4 1-16,5 0 1 0,-5 4-1 16,-9 0 1-16,-3 0-2 15,-1 0 0-15,14-7-3 16,-5 3-2-16,0 4 5 16,-5 0 1-16,1 0 0 15,-9 0-1-15,0 0-1 16,1 0 2-16,16 0-3 0,4-7 0 15,1 7-1-15,-1 0 1 16,-4 0-4-16,-8 0 0 16,-4 0 1-1,3 0 0-15,-3 0 0 0,3 0 0 16,-3 0 0-16,4 0 0 16,-5 0-3-16,5 0 2 15,16 0 1-15,-3 0 0 16,-5 0 6-16,5-4 6 15,-1 4-6-15,-17-8-1 16,1 5-3-16,4 3-2 16,16-12 1-16,-16 12 1 15,-4-7-1-15,7 3-1 16,-11 0 1-16,3 0-1 16,5 1-3-16,-5-1 2 15,-8 4-28-15,0 0-13 16,-8 0-14-16,-5 0-5 0,0 0-55 15</inkml:trace>
  <inkml:trace contextRef="#ctx0" brushRef="#br0" timeOffset="11154.2099">5420 8835 176 0,'-22'-3'68'0,"1"6"-36"0,8-6-9 0,1 6 26 16,3 5-12-16,1-8-1 15,3 4-10-15,5-4-2 16,0 0-13-16,5 7 0 0,7-3 0 16,1 4 0-16,8-1 1 15,9 1-2-15,0-1-1 16,4 1-1-16,0-1 2 15,0 5-1-15,-9-5 0 16,-4 1 3-16,-4 3 5 16,-4 0 0-16,0 1 1 15,-5-1 0-15,1 0 0 16,-5 1 0-16,-4-1 0 0,0-4-11 16,-8 5-5-1,-5 7 1-15,-8 0 0 16,-1-1-1-16,-3-3-2 15,-1 1-26-15,5-5-12 0,4-4-34 16,9-3-15-16,3 4-39 31,5-8-53-31,5-8 58 0</inkml:trace>
  <inkml:trace contextRef="#ctx0" brushRef="#br0" timeOffset="11742.8979">5984 8926 172 0,'-4'-15'66'0,"4"7"-36"0,-4 5-9 16,4 3 22-16,0 0-15 15,0 0-3-15,0 0-4 16,0 7-1-16,0 4-11 16,4 1 1-16,-4-1 1 0,4 4-4 0,-4 4-2 15,4 4-2-15,-4-1 0 16,5 5-2-16,-5-8-1 16,0-4 3-16,0 3 0 15,4 5-12-15,-4 0-7 16,0-12-27-16,0-7-10 15,0 3-60 1</inkml:trace>
  <inkml:trace contextRef="#ctx0" brushRef="#br0" timeOffset="11951.5877">5988 8952 228 0,'5'-15'88'0,"-5"15"-48"0,8-19-31 0,-4 12 19 0,5-4-10 16,4-1 0-16,4-3-11 16,4 0-2-1,4 0-3-15,1 4-2 0,3-8 3 0,-3 8-2 16,-1 3-1-16,5 0-41 16,-9 8-20-16,1 0-51 15</inkml:trace>
  <inkml:trace contextRef="#ctx0" brushRef="#br0" timeOffset="12176.8552">6022 9024 220 0,'-8'-8'82'0,"8"8"-44"0,4 0-27 0,-4 0 23 15,4 0-18-15,5 0-4 16,4 0-7-16,8 0-4 16,4 0 0-16,1 0-1 0,3 0 0 15,1 0-16-15,-4 0-6 16,3 4-88 0</inkml:trace>
  <inkml:trace contextRef="#ctx0" brushRef="#br0" timeOffset="12491.2734">6341 9035 224 0,'-5'-3'85'0,"5"3"-46"0,0 3-28 16,0-3 21-16,0 4-6 16,0 7 2-16,0 5-10 15,0 2 0-15,0 5-11 16,5 3 0-16,-1-10 3 0,0 14-8 0,0-4-1 16,1 4 1-16,-1 0 1 15,-4 1-12-15,0-9-4 16,0-7-38-16,0 0-17 15,0-3-52 1</inkml:trace>
  <inkml:trace contextRef="#ctx0" brushRef="#br0" timeOffset="12685.5867">6273 9081 260 0,'-4'0'96'0,"4"0"-52"0,0-4-34 0,0 0 25 16,4 0-12-16,8 1-1 16,10-5-13-16,3 0-3 15,5 5-4-15,12-1-2 0,5 4 1 0,0 4-74 16,-5 3-30-16</inkml:trace>
  <inkml:trace contextRef="#ctx0" brushRef="#br0" timeOffset="13915.9053">9155 9782 204 0,'-4'-22'77'0,"-1"22"-42"0,5-8-26 0,0 8 22 15,0 0-17-15,-4 8-5 16,4 14-5-16,0 1-4 16,0 14 1-16,0 9 3 0,0-1 5 0,0 8-5 15,0-4-2-15,0 4-1 16,0-1-1-16,0 5 2 15,0 3 3-15,0-11-7 16,4-3 0-16,1-9-24 16,-1-14-11-16,0-8-24 15,0-7-54 1,1-23 20-16</inkml:trace>
  <inkml:trace contextRef="#ctx0" brushRef="#br0" timeOffset="14471.2312">9151 9899 192 0,'0'-15'74'0,"0"15"-40"0,-5 0-29 0,5-4 19 16,0 4-9-16,0 0 0 16,0 0-5-16,0 0-1 15,5 0-5-15,-1 0 2 0,9-4 0 16,-5 4 0-16,13-7 1 15,1 3-4-15,16 0 0 16,-9 1-1-16,5-1 1 0,-4 0-2 16,0 0 2-1,-5 0 7-15,-3 1 5 0,-1-1-7 16,-4 4-4-16,-5 0-3 16,1 0 1-16,0 0 3 15,0 0 2-15,-1 0 3 16,1 4 1-16,0 3-3 15,0 1 0-15,-5-1-3 16,1 5 2-16,3 3-2 16,-3 7 2-16,4 1-4 15,-1 3 0-15,1 5-1 16,-5 3 1-16,1 3-2 16,-1-3 2-16,1 0-2 15,-1 8 2-15,-3-1 9 0,-1-7 4 16,0-4-3-16,0 8 0 15,-4 0-4-15,0-4 2 16,0-8-2-16,0 4 0 16,0 0-3-16,0-7-1 15,0-4-3-15,0-4 1 16,0-4-2-16,0-3-1 16,-4 3-24-16,4-11-9 15,-4 0-36-15,0-11-14 16,-5 3-64-1</inkml:trace>
  <inkml:trace contextRef="#ctx0" brushRef="#br0" timeOffset="14817.5579">9151 10570 264 0,'0'-11'101'0,"-5"4"-54"0,5 3-35 15,0 4 24-15,5-8-15 16,-1 4-2-16,4 4-7 15,-3-7-2-15,12 7-6 16,0 0-1-16,8 0 1 0,-4 0 0 0,22 0 0 16,-14 0-2-16,14-4-2 15,12-3 1-15,-4-1-1 16,-9 1-51-16,-8 3-23 16,-4 0-61-1</inkml:trace>
  <inkml:trace contextRef="#ctx0" brushRef="#br0" timeOffset="15899.3088">9363 10250 160 0,'-13'-11'63'0,"13"11"-34"0,17-12-12 0,-17 12 20 16,0-4-2-16,0 4 2 16,-4-7-5-16,0 3 0 0,4 4-18 15,0 0-4-15,0 11 1 16,0-7-3-16,4 19 3 16,0-4-2-16,5 18 2 15,8 31 3-15,-5 0 3 0,-3-4-3 16,-1 0 2-16,-3 4-5 15,-1 4 1-15,-4-12-5 16,4 1 1-16,0 7-5 16,1-1 0-16,-1 1-1 15,4-11 1-15,-4-4-2 16,1 0-1-16,-1-8 3 16,-4-4 0-16,0 1-1 15,0-12-2-15,0-4-8 0,0-3-3 16,0-4-10-1,0-4-1-15,0 0-27 0,4-4-10 16,0-7-44 0,1-4-59-16,-1-4 46 15</inkml:trace>
  <inkml:trace contextRef="#ctx0" brushRef="#br0" timeOffset="16301.6383">9295 11378 208 0,'-9'-12'77'0,"5"8"-42"0,0-3-17 0,0 7 25 16,-1-4-11-16,1 0-1 15,0 4-3-15,4 0 0 0,0 0-15 16,0 8-3-16,4 3-3 0,0 8 5 15,5 4 3 1,4-1 0-16,-1 1 1 0,1 3-8 16,4 5-3-16,4 6-1 15,-4 5 2-15,5-1-1 16,-5 5 2-16,0-9 2 16,-5-3 5-16,1-4 5 15,-5-7 5-15,5-12 1 16,0-3 0-16,0-16-3 0,4-14-2 15,0-12-8-15,4-8-3 16,0-3-5-16,5-4-1 16,-5 0-25-16,0 4-11 15,0 7-56-15,5 4-25 16,-5-15-68 0</inkml:trace>
  <inkml:trace contextRef="#ctx0" brushRef="#br0" timeOffset="16799.546">9775 12102 184 0,'0'-34'71'0,"-5"26"-38"0,1 1-21 15,0 3 19-15,0 0 4 0,-1 4 5 16,1 0-10 0,0 0-3-16,4 0-16 15,-4 4 7-15,-1 3 2 0,1 5-4 16,4-1 1-16,0 15-8 0,0 5-1 16,0 3-2-16,0 7-1 15,0 1-3-15,0 7-2 16,0-8 1-16,0 1 1 15,0-1-1-15,0-11-1 16,0 0-10-16,0-7-6 16,4-4-23-16,1-4-10 15,-5-4-14-15,0-11-4 16,4 0-42 0</inkml:trace>
  <inkml:trace contextRef="#ctx0" brushRef="#br0" timeOffset="16994.2577">9736 12102 252 0,'0'-23'96'0,"0"16"-52"0,0-5-34 15,0 5 23-15,5-5-14 16,3 1-1-16,1 0-8 16,-1 3-2-16,9 1-4 15,-4-1-3-15,12 1 0 0,-3 3-1 16,11 0 2-16,14 4-39 0,-4 4-14 15,-5 0-76 1</inkml:trace>
  <inkml:trace contextRef="#ctx0" brushRef="#br0" timeOffset="17217.9604">9800 12347 296 0,'-8'0'110'0,"8"-4"-60"0,0 4-41 0,0 0 27 15,0 0-16-15,0 0-3 16,4-4-10-16,0 4-5 16,9 0-1-16,0 0 1 0,16 0 1 15,-3 0-41-15,12 0-19 16,17-3-84-16</inkml:trace>
  <inkml:trace contextRef="#ctx0" brushRef="#br0" timeOffset="17834.9175">10182 12513 320 0,'-17'-4'121'0,"4"0"-66"0,1-3-44 16,7 3 26-16,1-4-7 16,4-7 0-16,0-4-9 15,0-3 0-15,4-1-12 16,5 1-5-16,-1 3-1 0,1 0-4 0,4 0-2 16,4 8 2-16,0 7 0 15,-5 0-2-15,1 8 2 16,-5 3-1-16,1 5 0 15,-5-1-3-15,0 8-1 16,-4 11-15-16,0-7-4 16,-4-1-5-16,0 1 1 15,-5 0-2-15,5-4 0 16,-4-4 6-16,4-4 2 16,-1-4 7-16,1-7 2 15,-4-3 13-15,-1-9 5 16,5-10 3-16,0-5 1 15,4 1-4-15,4 7-1 16,0-4 10-16,5 12 3 16,-1 0 4-16,5 3 0 0,-1 16 0 15,-3-4 2-15,-1 18-1 16,1 8 2-16,-1 1-9 16,1 10-3-16,-1 4-4 15,-3 4 0-15,-1 12 0 16,-4 3 1-16,0 7 9 15,-4-3 6-15,-1-11-1 16,-3-4 1-16,-5 0 1 0,-4-16 0 16,-8-3-13-1,-5-11-4-15,-8-8-5 0,-13-11 1 16,4-8-20 0,5-7-8-16,4-16-45 0,8-18-19 15,9-15-95 1</inkml:trace>
  <inkml:trace contextRef="#ctx0" brushRef="#br0" timeOffset="19741.601">9308 9167 88 0,'0'4'33'0,"0"-4"-18"0,0 8-7 16,0-8 11-16,-5 0-9 15,5 0-1-15,-4 3-5 0,4-3-3 16,0 4 2-16,0-4 2 16,-4 0-2-16,4 0-2 15,0 0-3-15,0 0 1 16,0 0 1-16,0 0 2 16,0 0-1-16,0 0 2 15,0 0-4-15,0 0 0 16,0 0 1-16,0 0 2 15,0 0-3-15,0 0 0 16,0 0 3-16,0 0 1 16,0 0-4-16,0 0 1 15,0 0 0-15,0 0 0 16,0 0 0-16,0 0 0 0,0 0 0 16,0 0 0-16,0 0 0 0,0 0 0 15,0 0 2-15,0 0-3 16,0 0-2-16,0 0 2 15,0 0 2-15,0 0-2 16,0 0 0-16,0 0 1 16,0 0 2-16,0 0-1 15,0 0-1-15,0 0 1 16,0 0-1-16,0 0-3 0,0 0 2 16,0 0 1-1,0 0 0-15,0 0-5 0,0 0 1 16,0 0-11-1,0 0-43-15,0 0-6 16</inkml:trace>
  <inkml:trace contextRef="#ctx0" brushRef="#br0" timeOffset="24111.4502">9329 9160 72 0,'0'-4'30'0,"0"4"-16"0,0 0-14 0,0 0 7 16,0 0-2-16,0 0 2 16,0 0 0-16,0 0 1 15,0 0 7-15,0 0 2 0,0 0-4 16,0 0-3-1,0 0 1-15,0 0 0 16,0 0-3-16,0 0-3 0,0 0-2 16,0 0-3-16,0 0 3 15,0 0-4-15,0 0 0 0,0 0 1 16,0 0 2-16,0 0 1 16,0 0 1-16,0 0 2 15,0 0 1-15,0 0-1 16,-4 4-1-16,-1-4-3 15,1 7 1-15,4-7 0 16,0 0 3-16,0 0-1 16,-4 4 2-16,4 4 0 15,0-1 3-15,0 1-3 16,0 3-2-16,0 8 0 0,0 11 1 16,0 0-1-16,4 8 2 15,0 3-4 1,1-7 0-16,-5-7 3 0,4 11 1 15,0-8-1-15,5 15-1 16,-5-7 1-16,9 11 1 16,-5-8-3-16,1 12-3 15,-1-8 0-15,1 8-1 16,-5-8 0-16,4 4 2 16,1-15 1-16,-5 0 1 15,0-4-11-15,1 1-5 16,-1-9-32-16,0 1-13 15,-4 0-40 1</inkml:trace>
  <inkml:trace contextRef="#ctx0" brushRef="#br0" timeOffset="25069.716">9460 10050 128 0,'-4'-11'49'0,"0"14"-26"0,0-6-18 0,0 3 13 15,-1 0-4-15,5 0 0 16,-4 0-4-16,0 0 1 0,0 0-6 16,4 0-3-16,0 3 1 0,0 5 0 15,0 3 1-15,0 1 2 16,0-1 1-16,0 0 3 15,0 8 4-15,0-4-4 16,0 8 0-16,0-4-4 16,0-1-1-16,0-2-3 15,0 2 1-15,0-2-4 0,0-5 0 16,0 0-34-16,0-3-15 16,0-5-38-1</inkml:trace>
  <inkml:trace contextRef="#ctx0" brushRef="#br0" timeOffset="26135.5884">9435 10171 140 0,'-4'0'52'0,"4"0"-28"0,-26 7-15 0,22-3 16 0,-9 0 3 15,5-1 6-15,-1-3-2 16,1 0 3-16,-1 0-19 16,5 0-3-16,0-3 1 0,0-1-6 15,4-4 0-15,0 5-6 16,4-5-2-16,0 1 2 16,9-1 1-16,-5 0-4 15,5 5-1-15,0 3 1 16,0 3 0-16,-5 5 3 15,-4 0 1-15,1-5 1 0,-5 5 0 16,0-1 0-16,-13 5 2 16,4-5 3-16,-3 5 5 15,3-5-2-15,-4-3 1 16,5 3-3-16,-1-7 1 16,1 0-6-16,-1-11-1 15,1 11-2-15,4-11-2 16,4 3 1-16,4-7-1 15,0 4 0-15,9 3 0 16,-5 1-5-16,9 3 1 16,0 4 2-16,5 4 1 15,-5 0-2-15,0 3 2 16,-1 1 1-16,-3 7 2 0,0-4-1 16,-5 4 2-16,-3-4 0 15,-5 1 3-15,0-1-3 16,-5 0-2-16,1-7-27 15,-9-8-10-15,5 4-28 16,-22-22-10-16,-8-31-40 16</inkml:trace>
  <inkml:trace contextRef="#ctx0" brushRef="#br0" timeOffset="26691.5416">9202 9609 160 0,'0'0'60'0,"-5"0"-32"0,5 0-11 0,0 0 20 16,-4 0-4-16,4 0 1 15,0-8-11-15,0-3-3 0,0-8-12 16,0 0-3-16,0 0 1 0,4-3 1 15,1-5 3-15,-1 1-3 16,4-12 1-16,1 0-3 16,4 1 0-16,-1 3-3 15,5 0 1-15,-4 4 4 16,0-1 4-16,-1 13 2 16,-3 2 3-16,-1 5-3 0,1 7 2 15,-1 4-4 1,1 0-1-16,8 12-6 15,0 3-1-15,4 7-1 0,5 9-2 16,-1-1 3 0,5 4 0-16,-5 0-4 0,5-4 1 15,-5 0 0-15,-8-11 2 16,-4-4-54-16,4 4-22 16,0 3-73-1</inkml:trace>
  <inkml:trace contextRef="#ctx0" brushRef="#br0" timeOffset="27085.3201">9809 9284 192 0,'0'4'71'0,"0"4"-38"0,0 3-21 15,0 0 19-15,0 1-10 0,0 6-1 16,0 5-12-16,4 3-3 16,-4-7-3-16,0 0 3 0,0 4 4 15,0-1-3-15,0-3-1 16,0 0-2-16,0 4 0 16,0-4-33-16,0-1-14 15,0 1-64 1</inkml:trace>
  <inkml:trace contextRef="#ctx0" brushRef="#br0" timeOffset="27341.3195">9779 9296 216 0,'0'-19'82'0,"0"-11"-44"0,4 7-31 15,-4 19 20-15,4-3-10 16,5-1-2-16,4-3-4 16,4-1-2-16,0-3-5 15,4 4-1-15,8 0 1 0,1-1-5 16,4 5 1-16,-4 3-9 16,0 4-4-16,-5 0-42 15,-4 0-18-15,-4 0-25 16</inkml:trace>
  <inkml:trace contextRef="#ctx0" brushRef="#br0" timeOffset="27625.7981">9787 9416 172 0,'-4'8'66'0,"4"-8"-36"0,0 0-15 0,0 0 20 15,4-4-4-15,5-3-1 16,4-1-10-16,-1 0-2 16,5 1-11-16,4-1-4 0,9 1 0 15,4-1-4-15,4 4 0 16,1 1 1-16,-1-1 2 15,-4 0-34-15,-5 4-16 0,-3 0-61 16</inkml:trace>
  <inkml:trace contextRef="#ctx0" brushRef="#br0" timeOffset="27925.2284">10318 9360 188 0,'-4'3'71'0,"-1"1"-38"0,1-4-25 0,4 8 18 16,0-1-6-16,0 5-2 15,0 3-6-15,0 0-2 16,0-4-6-16,0 0-3 0,0 12 0 15,0-4-1-15,0 4 2 16,0-5 1-16,0 5 1 16,0-4-16-16,4 7-6 15,1-3-29-15,-5 0-12 16,4-5-29 0</inkml:trace>
  <inkml:trace contextRef="#ctx0" brushRef="#br0" timeOffset="28134.9275">10203 9424 260 0,'17'-15'99'0,"-8"7"-54"0,16-14-39 15,-16 18 20-15,-1-4-16 16,5 1-6-16,4-1-2 15,4 4 0-15,5 4-1 16,-1 8-49-16,13-1-22 0,-4 5-42 16</inkml:trace>
  <inkml:trace contextRef="#ctx0" brushRef="#br0" timeOffset="37800.1733">2283 13169 228 0,'-4'-34'85'0,"-1"23"-46"0,1-8-21 16,0 15 25-16,0 0-11 16,-1 1-1-16,5 3-12 15,-4 3-4-15,4 13-8 16,0 10-5-16,0 15 1 0,0 12 0 16,0-8 3-16,0-3-1 15,0 18 0-15,4 31-3 0,1-35 1 16,-5-7-4-1,4 8-2-15,0-12-3 16,0-3 1-16,5 11-21 16,-5-31-8-16,0 1-12 0,1-31-1 15,-1 8-15-15,-4-15-5 16,0-4-19 0</inkml:trace>
  <inkml:trace contextRef="#ctx0" brushRef="#br0" timeOffset="37951.3293">2296 13162 204 0,'33'-46'77'0,"-33"46"-42"0,43-30-34 0,-39 26 14 16,22-7-10-16,-5 4-3 16,17-5-8-16,0 1-1 15,0 3-85-15,-4 5-36 0</inkml:trace>
  <inkml:trace contextRef="#ctx0" brushRef="#br0" timeOffset="38161.5588">2266 13527 252 0,'-4'0'96'0,"4"0"-52"0,4 0-34 15,-4 0 23-15,8-3-16 0,1-1-4 16,12 0-8-16,0-3-4 16,13 3 0-16,-4 4-26 0,17 0-10 15,-5 0-88 1</inkml:trace>
  <inkml:trace contextRef="#ctx0" brushRef="#br0" timeOffset="38688.7473">2801 13516 268 0,'0'0'101'0,"0"0"-54"0,-5 19-46 15,1-8 19 1,0 12-11-16,0 3-1 0,-1 4-6 15,1 4-2-15,0 0 0 16,4-3 0-16,0-1 0 0,0-8 0 16,0-3 0-16,0-7 4 15,0-9 5-15,0-3 1 16,-9-3 4-16,5-9-7 16,0 1-2-16,0-4-3 15,4-15 1-15,0 7-4 16,0-3-2-16,4-5-1 15,4 9 3-15,5 7-2 16,-4 7 1-16,-1 16 6 0,1 3 5 16,-5 0 1-16,9 12 2 15,-1 0-6-15,5 7-2 16,0-4 4-16,0 12 5 16,0-15 4-16,0 3 2 15,0-3 3-15,-4-8 3 16,-5 0-2-16,1-8-2 15,-1-3-9-15,1-15-5 16,-5-1-4-16,0-22-3 16,1 12-13-16,3-31-4 15,1 8-35-15,3-4-16 0,10-15-31 16,-1 18-11-16,0 12-16 31</inkml:trace>
  <inkml:trace contextRef="#ctx0" brushRef="#br0" timeOffset="41660.0064">4180 13705 224 0,'-21'0'85'0,"21"0"-46"0,-4 3-28 0,4-3 23 16,0 0-9-16,0 0-2 15,0 0-9-15,0 0-4 16,17-3-5-16,-5-1-2 15,18-4 1-15,-4 5-2 0,8-5-2 16,12-7-15-16,-16 7-7 16,-5 5-49-16,1-9-21 15,-5 5-10 1</inkml:trace>
  <inkml:trace contextRef="#ctx0" brushRef="#br0" timeOffset="41870.122">4159 13957 368 0,'13'-18'140'0,"-13"18"-76"0,38-23-55 0,-34 23 30 0,13-4-16 16,-4 0-3-16,8 1-11 15,0-1-6-15,0 0-2 16,18-3-15-16,-1 3-5 0,-4 8-59 15,-13-1-23-15,0 1-55 16</inkml:trace>
  <inkml:trace contextRef="#ctx0" brushRef="#br0" timeOffset="43386.4555">4740 13233 172 0,'0'-26'66'0,"0"26"-36"0,5-23-11 0,-5 19 21 15,0-3 0-15,0 3 3 16,0-7-9-16,0 3-1 15,0 4-18-15,0 1 0 0,0 6-1 16,0 1-1-16,4 15 0 16,-4 4-3-16,8 14-1 15,1-3-3-15,-1 23-1 16,9 15-6-16,-4-1 1 0,0-3 0 16,0-4 2-1,-1-3-1-15,-3-16-1 0,-1 0-17 16,-3-3-6-16,-1-12-22 15,-4-8-7-15,0-6-21 16,0-16-6-16,-4-12-22 16</inkml:trace>
  <inkml:trace contextRef="#ctx0" brushRef="#br0" timeOffset="43582.1288">4715 13343 200 0,'-4'-53'77'0,"4"53"-42"0,0-23-12 0,0 19 24 15,4-3-11 1,-4 3-3-16,21-7-15 0,-12-1-6 16,29-3-7-16,21-7-2 0,-4 10 1 15,-4-6-5-15,-17 14 1 16,-4-8-16-16,8 9-6 16,-8-1-49-16,0 4-19 15,-5 0-15 1</inkml:trace>
  <inkml:trace contextRef="#ctx0" brushRef="#br0" timeOffset="43809.3684">4859 13505 272 0,'-4'0'101'0,"4"-8"-54"0,4 4-33 16,1 4 28-16,-1 0-14 15,0 0-4-15,17 0-9 16,17-11-5-16,1 4-5 16,-5 3-6-16,-9-4 0 0,-4 5-17 15,13-1-5-15,-4 0-49 16,17 4-20-16,-5 0-29 16</inkml:trace>
  <inkml:trace contextRef="#ctx0" brushRef="#br0" timeOffset="44095.2085">5462 13554 260 0,'-21'-8'96'0,"21"8"-52"0,-17-3-23 0,13 3 28 15,-1 7-22-15,1-3-7 16,-4 7-10-16,3 0-2 16,5 12-5-16,0 0-4 0,0 3 0 15,0 4 1-15,5 0 0 16,-1-3-7-16,0 14 0 16,0-10-28-16,1 2-12 0,-1 9-22 15,-4-8-7-15,0-11-25 16</inkml:trace>
  <inkml:trace contextRef="#ctx0" brushRef="#br0" timeOffset="44289.3315">5275 13509 288 0,'0'-4'110'0,"0"4"-60"0,13 0-43 0,-13 0 26 16,17 0-12-16,-4 0 0 15,21-8-12-15,-5 4-3 16,14 4-4 0,-9-7-21-16,8 3-10 0,-8 4-76 15,9 0-73-15,-5 0 53 16</inkml:trace>
  <inkml:trace contextRef="#ctx0" brushRef="#br0" timeOffset="45008.2646">1807 12758 196 0,'-8'-49'74'0,"-1"34"-40"0,1-4-16 0,4 15 23 15,-1 4-12-15,-3 4-5 0,4 15-13 16,-1 7-5-16,5 27-4 16,0 19-2-16,0 14 1 0,0 24-1 15,5 18 0-15,3-3 0 16,5-1 0-16,4 8 0 16,4-4 2-16,9 1-1 15,4-16-1-15,-13-11 3 16,4-16 0-16,-3-10-6 0,-5-12-2 15,-5-19-47 1,-7-34-90 0</inkml:trace>
  <inkml:trace contextRef="#ctx0" brushRef="#br0" timeOffset="45758.6115">1973 12709 232 0,'13'8'88'0,"8"-8"-48"0,13 11-49 0,-21-7 12 16,8 7 0-16,8 0 3 0,5 1 1 16,13-5 3-16,4 4-5 15,34-3 1-15,8-1 1 16,1-3-1-16,3-4-1 0,18-4-3 15,12 1-2-15,-4-5 5 16,5-7 4 0,20 4-3-16,9-1 2 0,-12 1-5 15,3-11 0-15,18 10-1 16,-9-10 1-16,-4 3 0 16,8 4 3-16,4 0-1 15,-16-1 0-15,-9 5-3 16,-8 4-2-16,-1 3 1 15,-8 4 1-15,-17 0 5 16,-16 0 4-16,-18 4 0 0,-13-1 1 16,-8 1-4-16,-8 0-3 15,-9 3 4-15,-5 1 2 16,-3 0-2-16,-9-1 2 16,0 1-2-16,-5-1 2 15,-3 1-2-15,-5-1 2 16,0 1-4-16,1-4 1 15,-1-1-7-15,0 5-1 16,0-4 0-16,1 3 0 16,-5 5 0-16,4 3 2 15,0 0-1-15,5 11 2 16,-1 8 0-16,1 15 1 16,-1-15 0-16,1 30 2 15,-1-11-3-15,1 37-2 16,-1 16 2-16,1 3 2 15,-1-3 2-15,1 3 3 0,-1-3 1 16,5 3 3-16,4 8-1 16,-9-15 0-16,5-4-3 15,-5-3 1-15,-8-13 0 16,-4-2 1-16,0-12-2 16,-5-4-1-16,1-11-5 15,-5-12-3-15,0-11-7 16,1-7-4-16,-1-12-25 15,0-11-12-15,1 0-51 16,-1-11-22-16,-8-1-43 16</inkml:trace>
  <inkml:trace contextRef="#ctx0" brushRef="#br0" timeOffset="46434.4226">2037 14236 220 0,'8'0'82'0,"1"0"-44"0,-5 4-29 15,0 4 22-15,0-4-4 16,5 3 4-16,4 4-4 16,3 1-2-16,1 3-13 15,5 0-1-15,-5 0 0 0,4 0-2 16,-4 0 2-16,0 0-6 16,8 0-1-16,9-3 2 0,13 3 1 15,12 4 1-15,18-4 0 16,-1 0-4-16,18-4-3 15,12-7 4-15,21 0 1 16,-4-1-2-16,9-3-1 16,21 0 8-16,4 0 2 15,-13 0 2-15,4 0 4 16,18 0-5-16,-13 0 2 16,-5-3-3-16,5-1 0 15,8-4-3-15,-20 1 1 0,-6-1-2 16,-7 1 2-1,-5 3-6-15,-9-4-3 0,-12 5 1 16,-13 3 0 0,-21 0-1-16,-12-8-2 0,-18 4-39 15,-17 4-16-15,-17 0-61 16,-12 12-24-16,-5 3-14 16</inkml:trace>
  <inkml:trace contextRef="#ctx0" brushRef="#br0" timeOffset="51417.3621">3301 13697 140 0,'-8'-4'52'0,"8"4"-28"0,-4-3-13 0,4 3 18 16,-4 0-6-16,-1 0-1 15,1 0 3-15,4 0 4 16,0-4-16-16,0 0 8 0,0 0 6 15,0 4 2-15,0-7 3 16,0 7-2-16,0 0 1 16,0 0-4-16,0 0 1 15,0 0-5-15,0 7 0 16,0 1-6-16,0 7 0 16,0 0-8-16,0 8-3 15,0-1-3-15,0 1 0 16,0 0-2-16,0 3 2 0,0-3-4 15,0-1-2-15,0-3-23 16,0-4-10-16,0-4-17 16,4-7-4-16,1-4-21 15,-5-11-8-15,0 0-35 16</inkml:trace>
  <inkml:trace contextRef="#ctx0" brushRef="#br0" timeOffset="51629.4186">3204 13648 288 0,'0'-11'110'0,"0"11"-60"0,4-4-36 15,-4 4 28-15,4 0-10 0,1 0 1 16,7-8-12-16,-3 5-5 16,4-5-9-16,-1 4-5 0,5-7 1 15,0 0-2-15,4-1 2 16,-4 1-24-16,9 0-8 15,-1 0-39-15,-3 3-16 16,-1 0-53 0</inkml:trace>
  <inkml:trace contextRef="#ctx0" brushRef="#br0" timeOffset="51869.596">3318 13724 200 0,'-12'11'74'0,"12"-11"-40"0,-5 7-18 0,5-3 22 0,0-4-9 16,0 0-2-16,5 0-9 16,-1 0-3-16,9-7-9 15,-1 3-6-15,5-4-1 0,0 1-15 16,9 3-4-16,-13 0-41 15,4 0-17-15,0 1-20 16</inkml:trace>
  <inkml:trace contextRef="#ctx0" brushRef="#br0" timeOffset="52079.5363">3395 13908 292 0,'0'-7'110'0,"0"7"-60"0,0-15-39 0,0 15 28 16,0-4-17-16,0 0-4 15,4 0-11-15,0 1-3 16,9 3-2-16,-4 0-21 0,8 0-10 16,0 0-34-16,8-8-12 0,-4 4-47 31</inkml:trace>
  <inkml:trace contextRef="#ctx0" brushRef="#br0" timeOffset="52364.6623">3870 13569 336 0,'-4'-11'126'0,"-4"18"-68"0,-1-11-32 0,5 4 36 15,4 4-26-15,0 0-10 16,-4 3-14 0,4 1-6-16,0 7-3 15,0-4-3-15,0 16 3 0,0-5-2 0,0 16 2 16,0-8-22-16,0 19-7 16,0-7-20-16,-5-4-9 15,5-4-14-15,0-4-7 16,0-4-32-1,0-3-38-15,0-12 56 16</inkml:trace>
  <inkml:trace contextRef="#ctx0" brushRef="#br0" timeOffset="52575.5626">3565 13607 336 0,'4'-4'126'0,"-4"4"-68"0,13-15-41 0,-13 15 33 0,8-4-13 16,-4 0-1-16,13 0-16 16,0 1-5-16,17-5-9 15,0 1-2-15,0-8 0 0,21-8-9 16,1 0-2-16,-14 8-71 16,5 8-30-16</inkml:trace>
  <inkml:trace contextRef="#ctx0" brushRef="#br0" timeOffset="53819.4947">8234 13588 220 0,'4'-30'82'0,"-4"30"-44"0,0 0-22 0,0 0 22 0,0 3-7 16,0 1-1 0,0 7-3-16,0 1-2 0,0 7-14 15,0-4 2-15,0 19 1 0,0-8-7 16,0 16-2-16,0-5-3 15,0 20-2-15,0-16 1 16,4 16-1-16,1-12 0 16,3 0 2-16,-4-3-23 15,5-4-11-15,-1-4-23 0,1-12-8 16,-1-3-46 0,1-15-34-16,-5 0 61 15</inkml:trace>
  <inkml:trace contextRef="#ctx0" brushRef="#br0" timeOffset="54015.7694">8149 13720 236 0,'-4'-12'90'0,"4"12"-48"0,4-11-23 0,-4 11 26 16,4-4-12-16,0 1-4 15,22-5-17-15,-5 4-5 16,22-3-5-16,-10 3-2 0,10 4 3 15,-5 0-20-15,5 0-6 16,-9 0-34-16,-1 0-14 16,-3 0-45-1</inkml:trace>
  <inkml:trace contextRef="#ctx0" brushRef="#br0" timeOffset="54255.6987">8314 14018 320 0,'-4'-8'121'0,"4"8"-66"0,-4-11-33 16,4 11 33-16,0-4-20 0,0 0-7 16,4 1-15-1,0-1-6-15,9 0-4 0,0 4-3 0,12-8 1 16,-3 5-12-16,7 3-3 15,-3-8-42-15,8 8-15 16,-5 0-87 0</inkml:trace>
  <inkml:trace contextRef="#ctx0" brushRef="#br0" timeOffset="54855.7035">8662 14006 192 0,'-8'-3'74'0,"8"3"-40"0,-8 7-11 0,3-3 24 0,1 4-15 15,0-5-4-15,4 9-12 16,0-1-3-16,0 4-7 15,0-4-6-15,4 12-1 0,-4 0 1 16,4-1 2-16,1-3-1 16,-1 0 2-16,0-4-2 15,0-4 2-15,0 1-2 16,-4-5-1-16,0-3-2 16,0-8 1-16,0 0-1 0,0-14-2 15,0 2 3 1,-4-14 2-16,0 4 4 0,0-4 2 15,0 3 8-15,-1 1 2 16,5 3 0-16,0 8 0 16,0 0-9-16,5 11-5 15,-1 1 4-15,8 18 5 16,-3-4-2-16,4 15 0 16,-1-3-4-16,10 3 1 15,-1-3-2-15,4 7 0 16,-3-11 1-16,3 4 1 15,-4-4 3-15,0-4 1 16,-4-4 3-16,0-7 4 16,0-1-8-16,0-10-1 15,-4-1-5-15,-4-14-1 16,-1 3-1-16,-4-15-2 0,1 8-19 16,-1-16-10-16,0 12-23 15,0 0-7-15,1 3-22 16,3 5-9-16,-4 3-37 15</inkml:trace>
  <inkml:trace contextRef="#ctx0" brushRef="#br0" timeOffset="55204.8692">9125 13923 284 0,'0'-3'107'0,"0"3"-58"0,4 7-42 0,-4 1 23 15,0-4-16-15,0 3-5 16,0 16-4-16,0-12 1 15,0 12-3-15,0-4 0 0,5 7 1 16,-5-3-2-16,4 3-2 16,-4-3 3-16,0-1 0 0,0-3-15 15,0 0-6 1,0-4-16-16,-4 0-3 0,-1-4-16 16,1-3-7-1,0-1-42 1</inkml:trace>
  <inkml:trace contextRef="#ctx0" brushRef="#br0" timeOffset="55397.2953">9108 14018 196 0,'4'-19'74'0,"-4"19"-40"0,5-15-9 15,-5 15 27-15,0-4-4 16,0 4 1-16,4-11-21 16,0-1-9-16,5 1-11 0,-1 0-4 15,9-4 0-15,0 3-2 16,4 1-2-16,-4 4-6 15,9-1-1-15,-1 4-30 16,1 0-13-16,-5 1-36 0,0 6-13 16,-4 1 1-1</inkml:trace>
  <inkml:trace contextRef="#ctx0" brushRef="#br0" timeOffset="55605.0916">9189 14142 328 0,'0'-11'123'0,"0"11"-66"0,4-8-55 0,-4 8 25 0,4-3-20 16,1 3-4-16,3-8-4 16,1 4-3-1,8 4 3-15,12-7-24 0,-8 3-9 0,1 4-24 16,-1-8-11-16,-4 5-47 15</inkml:trace>
  <inkml:trace contextRef="#ctx0" brushRef="#br0" timeOffset="55805.1727">9219 14316 288 0,'8'-4'107'0,"-8"4"-58"0,13-8-44 15,-13 8 22-15,8-3-11 16,1-1-1-16,3 0-12 0,-3 4-1 16,12-7-2-16,-4 3-18 0,4 4-8 15,-4-8-28-15,5 4-13 16,-5-3-47 0</inkml:trace>
  <inkml:trace contextRef="#ctx0" brushRef="#br0" timeOffset="56073.1675">9660 13927 208 0,'-4'0'77'0,"4"0"-42"0,0-4-12 0,0 4 26 0,-5 4-7 15,1 4-3-15,4-4-10 16,0 3-6-16,0 16-13 15,0-12-2-15,0 19 2 0,0-7-6 16,0 11 0-16,0-4 0 16,0 4 2-16,0-8-14 15,0 4-5-15,0-7-22 16,0 0-8-16,0-4-23 16,0-1-9-16,0-6-35 15</inkml:trace>
  <inkml:trace contextRef="#ctx0" brushRef="#br0" timeOffset="56265.1698">9499 13980 264 0,'0'0'99'0,"0"0"-54"0,0 0-22 0,0 0 31 16,4 0-15-16,0 0-2 15,13-8-16-15,0 8-5 16,9-3-9-16,-5 3-5 0,4-12 1 15,-3 12-29-15,3-7-11 16,-4 3-64-16,5 8-25 16,3 3 4-1</inkml:trace>
  <inkml:trace contextRef="#ctx0" brushRef="#br0" timeOffset="56582.2399">9881 13912 240 0,'0'-11'90'0,"0"11"-48"0,0 0-23 15,0 0 29-15,0 4-13 16,0-4-2-16,4 3-11 0,0 1-3 16,13-4-11-16,-4 0 1 0,8 0 2 15,-4 0-6-15,9 0-3 16,-5 0-6-16,4 0 0 16,-4 0-42-16,5 0-17 15,-5 0-83 1</inkml:trace>
  <inkml:trace contextRef="#ctx0" brushRef="#br0" timeOffset="56854.2319">9910 14210 308 0,'0'15'115'0,"0"-15"-62"0,9 4-35 16,-9 0 31-16,13-4-7 15,-1 0 2-15,14 0-15 16,-5 0-8-16,13-8-12 16,13-7-6-16,-5 4 0 0,-4-1-31 15,-16 9-13-15,-1-1-92 16,0 0-40-16,-4 0 38 15</inkml:trace>
  <inkml:trace contextRef="#ctx1" brushRef="#br0">11583 14308 0,'0'0'0</inkml:trace>
  <inkml:trace contextRef="#ctx0" brushRef="#br0" timeOffset="146241.1736">5093 11114 248 0,'-5'-23'93'0,"5"19"-50"0,-8-11-26 15,0 11 27-15,-1 1-5 16,-4 3-1-16,1 7-4 15,-14 4 1-15,-4 12-19 16,-4 11 6-16,-8 0 2 0,0 0-1 16,3 4-2-16,10 3-5 15,3 8-2-15,9-11 0 16,9 0 2-16,12 3-5 0,13-18 1 16,17-1-3-16,13-7 0 15,3-3-5-15,-7-12-1 16,-1-4-14-16,-16-4-8 15,4 1-85-15,-5-12-36 16</inkml:trace>
  <inkml:trace contextRef="#ctx0" brushRef="#br0" timeOffset="147785.8184">10700 12019 264 0,'-13'-30'99'0,"9"14"-54"0,-9 5-33 0,9 4 24 0,-5 3-8 16,1 4 0-16,-5 4-9 16,-8 11-4-16,0 11-8 15,0 12-3-15,-1 18 2 0,1 5 3 16,4 10 2-16,0 1-3 15,4 4-3-15,9-9 2 16,8-10 0-16,22-8 1 16,16-15 0-16,9-15 0 15,4-19 2-15,-4-15-7 16,-12 0-4-16,-5 3 2 16,0-25 3-16,-5 6-1 15,-8-10 0-15,-4 3-6 0,-12-3-2 16,-1 3 2-16,-8 0 3 15,-18-11-1-15,-3 0 0 16,-5 8-19-16,1 3-9 16,-1 4-36-16,9-11-16 15,8-4-63 1</inkml:trace>
  <inkml:trace contextRef="#ctx0" brushRef="#br0" timeOffset="172885.0651">10870 5554 92 0,'-13'0'35'0,"4"8"-18"0,5-8-7 16,4 0 12-16,0 0 5 16,0 0 6-16,0 3-5 15,0 5 0-15,4-8-2 16,5 4-1-16,-1 3-14 16,1-7 2-16,-1 4 3 0,5 4-4 15,0-8 1-15,4 3-6 16,4 5-2-16,5-8-2 15,16 4 0-15,0-1 0 0,9 1 1 16,5-4 2 15,3-4 3-31,0 1 0 0,5-1 0 0,4-7-3 0,13-1-1 16,8 1-3-16,-4 0 1 16,-5-1-2-16,1 12-1 15,-5-7 1-15,14 3-1 16,-1 4 0-16,-4 4 2 15,-1 3-1-15,1-7-1 16,-12 4 3-16,-1 4 2 16,4-8 0-16,9 0 2 15,0 0-2-15,0 0 2 16,-9 0-4-16,-4 0 0 16,-8 0-1-16,-5 0-2 0,1 3 1 15,-9 5 1-15,4-8-8 16,-4 0-1-1,-4 0-31-15,-9 0-15 0,-4 0-20 16,-5 0-7-16</inkml:trace>
  <inkml:trace contextRef="#ctx0" brushRef="#br0" timeOffset="173353.0631">13141 5422 196 0,'-9'0'74'0,"9"0"-40"0,0 0-18 0,0-7 22 16,0 7-9-16,0-4-2 16,4 4-7-16,1-8-2 15,-1 4-10-15,4 4-3 0,1 0 1 0,4 0 1 16,4 0 3-16,4 0-3 16,8 0 1-1,5 4-3-15,9 4 0 16,-5 3 1-16,0-7 1 0,-4 3 1 15,-4 8 0-15,-13 1-2 16,-9 6 1-16,-8 8 2 16,-12 8 5-16,-10 4-6 15,-3 10 0-15,0 5-4 16,-5 3-1-16,0-7-1 16,5-4 1-16,-1-4-15 15,9-18-7-15,0-8-37 16,13-31-121-1</inkml:trace>
  <inkml:trace contextRef="#ctx0" brushRef="#br0" timeOffset="173653.0649">13663 4713 160 0,'12'-45'60'0,"-7"22"-32"0,-1 4-15 15,-4 8 17-15,0 0-9 16,4 3 1-16</inkml:trace>
  <inkml:trace contextRef="#ctx0" brushRef="#br0" timeOffset="173789.0623">13692 4611 356 0,'5'34'14'0,"-1"11"-3"0,0 12-2 16,5 3-1-16,-5 1-2 15,0 7-1-15,0-4-3 16,-4 7 1-16,0 1-9 16,0-12-3-16,0-3-28 0,-4-23-14 15,0-8-48 1</inkml:trace>
  <inkml:trace contextRef="#ctx0" brushRef="#br0" timeOffset="174013.063">13472 5022 200 0,'0'8'74'0,"4"-4"-40"0,9-1-18 0,-1-3 24 16,5 0-8-16,9-3-1 15,8-1-15-15,0-4-7 0,4 5-6 16,4-1-3-16,1 4 1 0,-1 0-32 15,18-4-12-15,-9 0-55 16,0 4-42 0,-5-4 55-1</inkml:trace>
  <inkml:trace contextRef="#ctx0" brushRef="#br0" timeOffset="174269.0652">14516 4668 160 0,'-4'4'60'0,"-5"3"-32"0,-4 12-15 0,5-4 19 16,-9 8-16-16,0-1-6 15,-4 16-2-15,-9-4 1 16,0 7-4-16,-4 1-1 0,0 3 0 15,-4-7-5-15,-4 7-1 16,4 0-32-16,4-11-15 16,-5 0-37-1</inkml:trace>
  <inkml:trace contextRef="#ctx0" brushRef="#br0" timeOffset="174509.0638">14121 4743 252 0,'13'8'96'0,"-5"7"-52"0,14 15-27 16,-14-19 25-16,9 4-16 16,4 8-4-16,5 3-13 15,-1 5-6-15,1 3-2 16,3 3-1-16,1 1 0 0,0 11-5 15,-5 0-1-15,5-7-63 0,4-5-29 16,-4-10-21 0</inkml:trace>
  <inkml:trace contextRef="#ctx0" brushRef="#br0" timeOffset="178219.8517">10916 4404 156 0,'0'-8'57'0,"0"8"-30"0,-4-4-18 0,4 4 16 16,0 0-3-1,0 0-1-15,-4 4 0 0,4 0-1 16,0 7-11-16,0 1-3 0,0 22 0 16,0 26-3-16,0-11 0 15,0-8-1-15,4 24 1 16,0-13 2-16,5 31 4 15,4 27 0-15,-1-8 2 16,-3-12-4-16,-5-7 1 16,0-11-5-16,1-12-2 0,-5-7 2 15,-5-8 0 1,1-3-17-16,0-8-5 16,-5-4-13-16,5-8-3 15,0 1-36-15,0-12-50 16,4 1 32-16</inkml:trace>
  <inkml:trace contextRef="#ctx0" brushRef="#br0" timeOffset="178712.493">10696 4562 164 0,'8'11'63'0,"-4"-7"-34"0,5 0-8 0,-9 0 22 15,0-4-6-15,0 0-2 16,8-4-8-16,-3 0-5 16,7-7-12-16,5-8 0 0,-4 4 1 0,4 0-2 15,-4-4 0-15,4-7-5 16,0-12-1 0,0 8 1-16,-5 3 2 15,1 5-1-15,0-1 0 16,0 12-3-16,-1 3-2 0,-3 4 1 15,8 16 1-15,-4-8-3 16,8 14 0-16,-4-3 1 16,8 12 2-16,1-4-1 15,-1 3-1-15,1-3 3 16,-1 3 0-16,-4-3-30 16,1 7-14-16,-5-8-43 15,0 5-19-15,0-5 1 16</inkml:trace>
  <inkml:trace contextRef="#ctx0" brushRef="#br0" timeOffset="179029.1081">11383 4234 200 0,'0'-30'74'0,"0"22"-40"0,9 5-27 0,-9 3 20 16,4 3-10-16,0 9-2 0,1 3-6 16,3 4-1-1,-4-1-5-15,1-3 0 0,-1 12 3 16,4 14-5-16,-4-7-1 0,1 4 0 15,-1 7 2-15,0 1-3 16,0-5 0-16,1-3-39 16,-5-1-15-16,0-10-46 15</inkml:trace>
  <inkml:trace contextRef="#ctx0" brushRef="#br0" timeOffset="179225.1941">11328 4404 208 0,'0'0'77'0,"9"4"-42"0,3-4-23 0,-3 3 19 15,-1-3-12-15,1 0-1 16,4 4-10-16,8 0-3 16,4 0-3-16,5-4-17 0,4 0-7 15,13-4-36-15,-1-7-12 16,1-8-17-1</inkml:trace>
  <inkml:trace contextRef="#ctx0" brushRef="#br0" timeOffset="179657.9634">11863 4170 164 0,'0'11'63'0,"4"12"-34"0,5-8-8 16,-9-4 25-1,0 8-13-15,0 4-4 0,0-1-14 16,0 5-5-16,0-5-6 16,0 1 2-16,0-4 3 0,4 0 1 15,0-4 4-15,0-4-3 16,5-7-1-16,-5-4-2 16,5-4 0-16,3-7-4 15,1-4-3-15,4-8 0 16,0-3-1-16,0 3-3 0,0 0 2 15,-4 5-4 1,-1 14 1-16,1 8 0 0,-4 14 2 16,-1 5 1-16,-4 11 1 15,-4 15 4-15,-4 23 2 16,0 7 9-16,-5 4 2 16,1-4 0-16,-9 0 2 15,0-11-4-15,0-7-1 16,-4-5-8-16,-5-11-2 15,-3-11-13-15,-5-7-4 16,0-24-34-16,-13-6-12 16,0-24-44-1,5-29-59-15,12-12 46 16</inkml:trace>
  <inkml:trace contextRef="#ctx0" brushRef="#br0" timeOffset="181415.644">10632 13693 148 0,'0'-22'55'0,"0"22"-30"0,0-23-14 0,0 19 18 16,0-3-4-16,0 3 0 15,0-7 0-15,0 11 1 0,0-8-14 16,0 8 2-16,4 8 0 16,0 3-3-16,1 12 1 15,-1-1-5-15,4 20-2 0,-3-5-2 16,3 16 0-16,1-7 0 16,-5 3 1-16,0-8-2 15,0 4-2-15,1-7 3 16,-5-4 0-16,0 0-4 15,-5-11 1-15,5-1-20 16,-4-10-7-16,0-1-13 16,0-19-5-16,-1 5-33 15,1-20-39 1,0 4 38-16</inkml:trace>
  <inkml:trace contextRef="#ctx0" brushRef="#br0" timeOffset="181640.2678">10666 13584 224 0,'0'-4'85'0,"0"4"-46"0,8-11-26 0,-8 11 24 15,5 0-12-15,-1 0-3 16,9 0-10-16,-1 0-5 16,10-4-4-16,-5 4 0 0,8-4 0 15,1 1-4-15,3-5 1 16,-3 1 0-16,3 3 2 15,-3 0-39-15,4 0-16 0,-5 0-40 32,-4 8-43-32,-4 0 46 0</inkml:trace>
  <inkml:trace contextRef="#ctx0" brushRef="#br0" timeOffset="181896.9322">10717 13920 244 0,'-4'0'90'0,"4"0"-48"0,4 3-31 0,-4 1 21 16,4-4-6-16,0 0 2 15,9 0-10-15,-4 0 0 16,8-4-11-16,4 1-6 0,0-5-4 15,-4 1-7-15,4 3-2 16,-4 0-48-16,9 8-21 16,-5 0-37-1</inkml:trace>
  <inkml:trace contextRef="#ctx0" brushRef="#br0" timeOffset="182254.1011">11154 13980 200 0,'4'-30'77'0,"-4"30"-42"0,0-15-23 16,0 15 19-16,0 0-10 16,0 0-1-16,5 0-8 15,-5 4-2-15,4 14-6 16,0 5-3-16,0 3 2 0,1 1-2 0,-1 11 2 16,0-8-2-16,-4 4 2 15,0-4-7 1,0 4-1-16,0-8-27 0,0 1-9 15,0-5-54 1,-4-3-35-16,4-4 55 16</inkml:trace>
  <inkml:trace contextRef="#ctx0" brushRef="#br0" timeOffset="182468.2642">10997 13988 260 0,'0'-8'96'0,"0"8"-52"0,9 0-29 0,-9 0 26 16,4-8-9-16,0 5 1 0,17-9-16 15,-4 5-8-15,13 3-5 16,-5 4-4-16,14-7 1 0,-10 3-28 16,10 4-11-16,-10 0-50 15,9 4-20-15,-4 3-2 16</inkml:trace>
  <inkml:trace contextRef="#ctx0" brushRef="#br0" timeOffset="182844.5454">11464 14037 252 0,'0'-12'96'0,"0"12"-52"0,4-11-21 0,-4 11 31 15,0-4-13-15,0 0-1 16,4 1-14-16,1 3-7 16,7 0-10-16,1 0-6 0,8 0-2 15,-4 0-1-15,13 0 0 16,-4 0 2-16,7-4 1 16,-3 4-37-16,0 0-14 0,-5 0-60 15,1 4-23-15,-5-4 15 16</inkml:trace>
  <inkml:trace contextRef="#ctx0" brushRef="#br0" timeOffset="183351.6354">12135 13418 164 0,'-5'-15'63'0,"5"15"-34"0,-8-8-8 15,4 8 22-15,-1 4-4 16,1 0 0-16,4 11-11 15,0-4-5-15,0 23-13 16,0-4 2-16,0 16 2 0,0-9-1 16,0 20 2-16,0-12-8 15,0 19-2-15,0 1-3 16,0-1-2-16,0-8 3 16,0 5 0-16,0-12-26 0,0 0-9 15,0-15-41 1,0-8-17-16,0-3-20 15</inkml:trace>
  <inkml:trace contextRef="#ctx0" brushRef="#br0" timeOffset="183591.833">12067 13411 224 0,'0'0'85'0,"0"0"-46"0,0 0-19 0,0 0 24 16,4 0-9-16,0 0-3 15,9-8-16-15,0 4-7 16,16-7-6-16,-3 3 0 0,16 1 0 16,-8-1-12-16,9-3-7 0,-5 3-31 15,0 5-12-15,-4 3-63 16</inkml:trace>
  <inkml:trace contextRef="#ctx0" brushRef="#br0" timeOffset="183831.5727">12164 13776 208 0,'-8'8'79'0,"8"-8"-42"0,0 0-15 0,0 0 26 16,0 0-10-16,0 0 0 16,8-8-15-16,1 5-6 15,12-1-10-15,-4 0-5 0,13 0-1 16,-5 0-17-16,13 4-4 16,-8 0-54-16,4 4-22 15,-4 0-16 1</inkml:trace>
  <inkml:trace contextRef="#ctx0" brushRef="#br0" timeOffset="184417.9984">12487 14233 252 0,'-4'-19'96'0,"4"19"-52"0,0-27-23 15,0 24 30-15,0-9-12 16,0 1 0-16,4-15-18 16,0 3-5-16,5-3-10 15,-1-5-4-15,5 1-1 0,0 8-4 16,4 10 2-16,-5 1-8 15,1 11-2-15,0 0-3 16,-5 8-1-16,1-1-8 0,-9 12 0 16,-9 7-17-16,-3 1-6 15,-5 7 4-15,0-4 5 16,0-4 1-16,4-11 3 16,0-3 9-16,5-12 5 15,3 0 17-15,5-12 11 16,0 1 9-16,9-8 6 15,-5 8 3-15,9-12 3 16,0 12-5-16,-1 0-1 16,1 11-2-16,0 11-2 15,0-7 1-15,-1 26-1 16,-3-7-5-16,-1 22-1 0,1-8-6 16,-5 28-3-16,0-9 4 15,-4 20 4-15,0-20 4 16,-4 1 4-16,0 14-9 15,-9-14-2-15,0-15-8 16,-4-12-4-16,-4-11-39 16,0-19-17-16,4-16-29 15,4-10-8-15,5-19-11 16</inkml:trace>
  <inkml:trace contextRef="#ctx0" brushRef="#br0" timeOffset="192885.1148">7797 13203 156 0,'0'-23'57'0,"4"5"-30"0,4-1-14 0,-8 15 19 15,0 0-7-15,0 0-2 0,0 4-2 16,0 8-1-1,0 11-11-15,0 15-1 0,0 11 2 16,-4 19-2-16,4 19 1 0,4 15-1 16,5 8 2-16,-1 18-1 15,1 8 2-15,-1-7-2 16,1 3 0-16,-1-11-1 16,1-4 2-16,-1-7-7 15,1-12-2-15,-5-15-1 16,0-11 2-16,-4-19-34 15,-4-15-13-15,-9-15-51 16,5-27-52 0,-5-14 46-16</inkml:trace>
  <inkml:trace contextRef="#ctx0" brushRef="#br0" timeOffset="194116.2374">7848 13320 168 0,'-9'-11'63'0,"1"-8"-34"0,-1 4-16 0,5 11 17 16,4 4-2-16,0 0 1 16,0 0-14-16,0 0-4 15,4 0-7-15,9 4 4 0,4-8 4 16,4 0 0-16,9-3 1 15,-1-1-5-15,5-3 0 16,9-1-3-16,16-3 0 0,5 4-1 16,8-8 2-16,0 4-3 15,0-4 0 1,1 4 1-16,-1 0 2 16,13-8-5-16,4 8-3 0,4 8 3 15,-8-8 3-15,-4 15-1 16,-1-8 0-16,9 8-1 15,-4-11-2-15,9 11 1 16,-9 0 1-16,-5 4-1 16,-3 3-1-16,-5-3 1 15,0 4-1-15,13-5 2 16,0 5 3-16,0-1 0 16,-5-3 2-16,-3 0-2 0,-5-4 0 15,0 0-3-15,17-4 1 16,0 4 0-16,0 0 1 15,1 0-2-15,-10-4 1 16,1 1 0-16,4-1 1 16,4 0-2-16,0 4-2 15,0 0 3-15,-8 0 0 16,-9 0-4-16,0 0 1 16,-4-4 0-16,8 4 0 15,-3-7 4-15,3-1 2 16,-4-3-2-16,-4 3-1 0,-4-3-1 15,-5 0-2-15,1 7 1 16,-5-7 1 0,0 3-1-16,9 1-1 15,-5-1 1-15,-4 0 1 0,0 1-1 16,1-1-1-16,-5 1 1 16,-5-5 1-16,-3 1-3 15,-5 0 0-15,0 3 1 16,0-3 0-16,-4 3 0 15,0 5 2-15,4-5-3 16,9 4 0-16,-4-3 1 16,3 3 0-16,1 4 0 0,-5 0 0 15,1 0 0 1,-5 0 0-16,-4 0 0 16,0 0 0-16,-4 0 2 0,-5 0 3 15,-4 0 0-15,-4 0 2 16,0 0-4-16,-4 4 0 15,0-4-1-15,0 7-2 16,-1-7 1-16,5 4-1 16,0-4 0-16,0 8 2 15,0-8-3-15,0 0 0 16,13 0 1-16,-9 11 0 16,0-7 2-16,1 3 1 15,-1 5 1-15,0-1 2 16,-4 0-3-16,0 4-2 15,0 0 2-15,0 4 0 16,-4-4-1-16,-1 4-2 0,1-4 3 16,0 4 0-1,0-4-1-15,4 4 1 0,-5 0 0 16,1 4 1-16,0 7-2 16,-1-4 1-16,1 12 0 15,-4 7 3-15,3 12-1 16,-3 7 2-16,4 4-4 15,-5 7-2-15,1 16 2 16,-1-1 0-16,1 16-1 16,-1-1 1-16,-4-3-2 15,1 4 2-15,-1-8 7 0,0-11 5 16,0-4-5 0,-4-12-3-16,-4-3-2 0,-4-7-1 15,-5-20-27-15,0-7-11 16,-4-19-52-16,-4-7-22 15,4-8-60 1</inkml:trace>
  <inkml:trace contextRef="#ctx0" brushRef="#br0" timeOffset="195285.3311">8068 14927 124 0,'4'7'49'0,"1"-3"-26"0,3 4-12 0,-4-5 15 15,1 1-3-15,-1 4 0 16,4-1 1-16,1-3 2 16,-1 0-14-16,1 0 9 0,-1-4 2 0,9 0 2 15,5 0 0 1,3 0-8-16,5 0 0 16,4-4-6-16,4 4-1 0,0 0-6 15,5 0-1-15,-1 0-3 16,0 0-1-16,5 0 3 15,4 0 1-15,13 7-4 16,4-3-1-16,4 4 1 16,0 3 2-16,0 0 0 15,0 8 2-15,0-15 0 16,18 7 1-16,7-3 2 16,5 3 3-16,-8 0 2 15,-1 1 1-15,13-5-2 0,9 1 1 16,-1-4-2-1,-8-1 0-15,0-3-5 0,13 0-3 16,4-3-3-16,-4 3-1 16,-13 0 4-16,-4 0 1 15,9 0 2-15,3 3 2 16,-3 1 1-16,-10 0 3 16,-7 0-5-16,-5-4-3 15,0 0 1-15,4-4 2 16,1 4-2-16,-1 0 0 15,-4 0-1-15,-8 0 1 16,0 0-2-16,8-4-1 16,0 4 1-16,4 0-1 15,-4 0 2-15,1 0 1 0,-10 0 3 16,-3-4 1 0,8-3-3-16,-1 3-3 15,-3 0 2-15,0 0 0 0,-9 1 1 16,-8 3 2-16,-5 0-1 15,-4-4 0-15,-4 0-1 16,-8 0 0-16,-5-3 0 16,-4 7 0-16,0-4-2 15,0-7 1-15,-5 3-2 16,-3 4 2-16,-5-3-2 16,-4 3-1-16,-4 4-2 0,-1-7-1 15,-3 3-14-15,-1 4-6 16,1-8-17-1,-1 4-7-15,-3 1-6 0,-1-1-2 16,0 0-1-16,0 0 2 16,1 1-19-1,3 3-49-15,1 0 23 16</inkml:trace>
  <inkml:trace contextRef="#ctx0" brushRef="#br0" timeOffset="197627.3542">2410 15161 200 0,'4'3'77'0,"-4"-3"-42"0,0 15-30 0,0-7 19 16,0 7-11-16,0 4-2 16,0 7-2-16,0 1 1 15,-4 10-5-15,4 1 8 0,-4 0 6 16,4-4-1-16,-4 4 1 15,-1-5 1-15,1-2 2 16,4-13-1-16,-4-2-1 16,4-5-8-16,0-19-3 15,0-3-3-15,0-12-1 16,0 8-1-16,8-30 0 16,1 11-5-16,8-15 1 15,0 8 0-15,4 3 0 0,0 4-3 16,0 15 2-1,1 0 3-15,-1 23 1 0,9 15-1 16,-9 11 1-16,-4 4-4 16,0 7 0-16,-4-7 1 15,-5 0 2-15,5-3-1 16,-5-9-1-16,1-3 1 16,-1-8 1-16,1-11 1 15,-1-7 1-15,-4-8-2 16,5-8-2-16,4-7-2 15,-1-8 1-15,1 0 1 16,8 5 2-16,-4 2-3 0,-8 16 0 16,-1 4-1-1,5 15 0-15,0-4 6 0,0 22 5 16,-1 20-3-16,-3 7-1 16,-1 7 0-16,-3 1-1 15,-1-12-5-15,0 1 1 16,0-9-29-16,0-3-10 15,1-19-38-15,-1-3-14 16,9-12-40 0</inkml:trace>
  <inkml:trace contextRef="#ctx0" brushRef="#br0" timeOffset="199053.8925">3229 15538 176 0,'-4'-4'66'0,"4"4"-36"0,-8 4-18 0,3-4 21 16,1 0-6-16,0 0 1 15,0 3-2-15,-1-3 1 16,1 4-15-16,0-4 9 0,-5 4 5 16,-3 4-1-16,-1-1 0 0,4 1-5 15,-8 7 0-15,5 0-5 16,-5 11-1-16,0 20-6 16,0-13 0-16,8-2-1 15,9 6 3-15,0-6 4 16,9-1 1-16,12 7-2 15,-4-6 0-15,8-9-3 16,-8-10-1-16,0 3-5 16,9-12-3-16,-9 5-40 15,-4-16-16-15,4 5-96 16,-5-12-78 0,10-16 87-16</inkml:trace>
  <inkml:trace contextRef="#ctx0" brushRef="#br0" timeOffset="200181.7672">3518 15557 236 0,'-9'-23'90'0,"9"23"-48"0,-12-30-25 0,8 26 25 15,-1-7-16-15,5-1-2 16,0-10-12-16,0-1-5 15,9-3-4-15,-5 3-5 0,21 0 1 0,-8 5 1 16,17 3 0 0,-4 3 2-16,8 12 1 15,-4 0-4-15,-8 15 1 16,-1-3 0-16,-8 18 0 0,0-11-3 16,-17 22 0-16,0-7-12 15,-17 23-2-15,4-12 3 16,-16 8 6-16,8-8 0 15,-9 0 1-15,9-7-12 16,-5-15-5-16,5-5 6 16,0-21 3-16,4-1-5 0,12-34-1 15,-3 8-42 1,8-11-45 0,0-1 30-16</inkml:trace>
  <inkml:trace contextRef="#ctx0" brushRef="#br0" timeOffset="200391.1517">3726 15274 228 0,'17'30'88'0,"-17"-30"-48"0,13 45-29 0,-13-34 23 15,4 5-5-15,0-1 1 16,5 15-13-16,-5-8-5 16,4 16-7-16,1-8-4 0,-1 19 0 15,1-7-1-15,-1 7 2 16,5-4-17-16,-9-7-6 15,1-4-15-15,-1 0-4 16,-4 0-37 0,4-23-54-16,0-3 29 15</inkml:trace>
  <inkml:trace contextRef="#ctx0" brushRef="#br0" timeOffset="200719.9346">3246 14983 220 0,'-17'4'85'0,"17"-8"-46"0,5 1-28 0,-5 3 21 15,4 0-4-15,0 0 3 16,0 0 0-16,5 3 3 15,4 1-18 1,4 0 4-16,4-4 1 0,0 0-5 0,-4 0 1 16,0 0-10-16,17-4-2 15,-13 0-3-15,22 1 1 16,-5-1-7-16,13 0 1 16,-9 0-37-16,5 0-13 15,0 1-39-15,-9-1-17 16,0 0-6-1</inkml:trace>
  <inkml:trace contextRef="#ctx0" brushRef="#br0" timeOffset="201127.2216">3734 14874 172 0,'-34'4'66'0,"34"-4"-36"0,-38 7-9 16,30-3 25-16,-5 4 2 16,0-8 4-16,5 3-11 15,-1-3-5-15,5 0-20 16,0 0 1-16,8 0 3 0,0 0-7 16,18 0-2-16,-5 0-6 0,17 0-4 15,-13 0 0-15,13 8 1 16,-5-8-1-16,1 0 2 15,0 4 2-15,-9 3 2 16,0 1 5-16,0 3 5 16,-4-3-5-16,-4 3-2 15,-4 0-3-15,-5 8 0 16,0-4-4-16,-12 8 0 16,-1-1-6-16,-4 1-2 15,5 0-27-15,-5-1-9 16,5-3-14-16,-1 0-4 15,1-4-25-15,8-4-10 16,8-3-15 0</inkml:trace>
  <inkml:trace contextRef="#ctx0" brushRef="#br0" timeOffset="201487.9237">4227 15281 220 0,'-21'-19'85'0,"21"19"-46"0,-22-7-32 0,18 7 20 15,-4 4-5-15,3-4 1 16,1 3-6-16,0 1 0 16,0 0-10-16,4 0-2 0,12 3-1 15,1-3-5-15,17-4 1 16,-5 0-2-16,22-4 0 15,-13 0-25-15,13-3-11 16</inkml:trace>
  <inkml:trace contextRef="#ctx0" brushRef="#br0" timeOffset="201758.6279">4290 15504 228 0,'-21'7'85'0,"21"-7"-46"0,0 0-17 16,0 0 28-16,0 0-8 16,0 0-3-16,5 0-15 15,3 4-5-15,5 4-11 16,-1-8-7-16,14 3-4 0,-5-3-7 15,13 0-2-15,-8 0-46 0,12 0-21 16,-4 0-51 0</inkml:trace>
  <inkml:trace contextRef="#ctx0" brushRef="#br0" timeOffset="202076.6276">4872 15100 312 0,'-17'-22'115'0,"17"22"-62"0,-17-4-49 0,13 4 24 0,0 4-18 15,-1-1-3-15,1 12-7 16,4-3-3-16,0 18 2 16,0-4 0-16,4 20 3 0,1-16-17 15,-1 19-6-15,0-8-28 16,-4 12-9-16,0-15-35 16,0 11-43-1,0-8 47-15</inkml:trace>
  <inkml:trace contextRef="#ctx0" brushRef="#br0" timeOffset="202299.4377">4796 15093 248 0,'-26'-15'93'0,"26"15"-50"0,-13-8-28 0,9 8 26 15,8-8-11-15,1 5-2 16,7-5-12-16,1 4-3 15,13-7-7-15,-5 4-6 0,13-5-1 16,-5 5-1-16,10-1-2 16,-10 1-30-16,10-1-15 15,-5 4-30-15,-9 1-13 16,0-1-6 0</inkml:trace>
  <inkml:trace contextRef="#ctx0" brushRef="#br0" timeOffset="202537.5315">4889 15360 236 0,'4'23'88'0,"-4"-23"-48"0,13-11-7 15,-13 11 31-15,8 0-22 16,1-8-6-16,8 4-18 15,-4-3-6-15,8 3-7 16,0 4-4-16,5-7 0 0,-5 3-45 0,4-4-20 16,-4 5-65-1,5-9-43-15,21 1 73 16</inkml:trace>
  <inkml:trace contextRef="#ctx0" brushRef="#br0" timeOffset="202885.8594">5394 15338 344 0,'0'4'129'0,"0"-4"-70"16,0 0-56-16,0 0 26 0,-4 7-17 15,0-7-4-15,-1 11-8 16,1 1 0-16,0 10 0 16,0-3-3-16,-1 11 2 0,5-7-10 15,-4 15-3-15,4-4-9 16,0 7-2-16,0-11-14 15,4 1-5-15,1-5-20 0,-1-3-8 16,0-5-25 0</inkml:trace>
  <inkml:trace contextRef="#ctx0" brushRef="#br0" timeOffset="203094.2715">5216 15409 272 0,'0'-3'104'0,"0"3"-56"0,8-4-19 0,-8 4 33 16,9-4-15-16,-1 4-4 15,18-7-19-15,-5-1-7 16,13-3-10-16,-4 3-5 0,4 4-1 16,-5 4-28-16,1-7-11 15,-4 3-50-15,-1 4-18 16,-4 0-31-16</inkml:trace>
  <inkml:trace contextRef="#ctx0" brushRef="#br0" timeOffset="203634.5886">4872 15398 216 0,'4'-15'82'0,"-4"15"-44"0,0-11-16 0,0 11 26 16,0 0-12-16,0 0-1 0,9 11-11 15,-5-11-3-15,-4 15-12 16,4 0 1-16,0 12 3 0,1-5-7 16,-5 5-3-16,0-5 0 15,0 8 0-15,0-3-6 16,0-4-2-16,0-1-38 0,4-7-14 15,0-3-53 1,9-12-53 0,4-16 54-16</inkml:trace>
  <inkml:trace contextRef="#ctx0" brushRef="#br0" timeOffset="205631.4522">8081 15674 176 0,'-4'-12'68'0,"4"12"-36"0,0-22-13 16,0 14 23-16,0 4-6 16,0 0 2-16,0 8-13 15,0 0-6-15,0 7-10 16,0 1-2-16,0 18 3 0,0-11-4 16,-5 15 2-16,1-8 4 15,0 12 2-15,0-12 8 0,0 1 4 16,4-5-8-16,-5-3 0 15,5 4-9-15,0-12-3 16,0 0-3-16,0-7 0 16,0 4-2-16,0-23-1 15,0 3 1-15,5-10-1 16,-1-1 2-16,4-11 1 16,1 0-4-16,3 0-1 15,-3 4 1-15,4 4 0 16,-5 3 1-16,5 8 0 15,-5 4 0-15,1 11 0 16,-1 0 0-16,1 11 0 16,-1 4 0-16,1 8 0 0,-1-5 0 15,5 5 0-15,-4-4 0 16,-1 0 2 0,1-8 1-16,3-7 1 0,-3 3 0 15,3-18 0-15,1 4-2 16,4-16 1-16,-4 4-2 15,4-7 2-15,0 3 2 16,4 4 4-16,-4-3-2 16,0 10-2-16,0 1-2 15,0 3 0-15,-4 5 2 16,4 18 2-16,-5-4-3 16,1 19-3-16,-4-3 0 0,3 10 1 15,5 16-3-15,-4-8 0 16,0-3-32-16,-5-4-13 15,5-1-26-15,-4-14-7 16,-1-8-73 0</inkml:trace>
  <inkml:trace contextRef="#ctx0" brushRef="#br0" timeOffset="206336.2044">8786 16141 272 0,'-22'-11'104'0,"22"11"-56"0,-8-15-32 0,4 15 29 15,-1-12-13-15,1-3-1 16,4 0-12-16,0 0-1 0,4-7-11 16,1 3-4-16,12 0 0 15,-5 8-4-15,14-1-2 16,-5 1 2-16,9 11 0 16,-5 0 1-16,1 11 0 0,-5-7 2 15,-4 15 3-15,0-12 4 16,-9 12 5-16,1-4-2 15,-9 4 3-15,0 0 3 16,-9 0 1-16,1 0-6 16,-5-8-3-16,0 0-5 15,-12-11-2-15,4 4-8 16,-5-8-4-16,5 4-42 16,4-11-18-16,0 4-27 0,9 3-10 15,-1-8-27 1</inkml:trace>
  <inkml:trace contextRef="#ctx0" brushRef="#br0" timeOffset="206921.2866">9299 15926 252 0,'-8'19'96'0,"8"-19"-52"0,-13 0-21 15,9 0 29-15,-1-4-16 16,1 1-4-16,-4-9 2 0,-1 1 0 16,5-8-18-1,0 4-9-15,4-8-3 0,8-11-5 0,5 12 0 16,-5 3-1-16,14-4 0 15,-5 4 2-15,12 12 0 16,-3-1 0-16,-1 16 2 16,-3-4-1-16,-5 14-1 15,-5-2 1-15,-7 14-1 16,-1-8 0-16,-8 1 2 16,4 0-3-16,-17-1 0 15,4-3 1-15,-4-4 0 16,4-3-7-16,-4-5 0 15,4 1-4-15,-4-20 0 16,5 1-16-16,-1-12-6 16,0 4-13-16,5-7-4 0,-1 3-24 15,9 1-10-15,0 7-15 32</inkml:trace>
  <inkml:trace contextRef="#ctx0" brushRef="#br0" timeOffset="207102.0705">9486 15745 232 0,'21'30'88'0,"-21"-30"-48"0,17 38-9 16,-17-34 29-16,4 7-15 16,1 0-6-16,3 8-16 15,1-4-5-15,-1 8-10 16,-4-4-12-16,1 4-5 0,-1-5-26 16,-4 5-12-16,0-4-16 15,0 0-4-15,0-4-12 16,0-4-42-1,0 0 30-15</inkml:trace>
  <inkml:trace contextRef="#ctx0" brushRef="#br0" timeOffset="207658.5258">8943 15511 228 0,'0'12'88'0,"0"-12"-48"0,8 0-20 0,-8 0 24 0,4 0-13 16,1 0-4-16,3 0-13 15,1 0-6-15,8 0-5 16,-5 0-3-16,10 0 1 0,-5 0-4 16,4 0 2-16,-4 0 1 15,4-8 2-15,-4 4-1 16,4 4 2-16,-4-7 0 16,4 3 1-16,-4 4 2 15,0-8 3-15,0 5-2 16,-4 3-2-16,4 0-5 0,-4 0-2 15,-1 0 1-15,10 0 0 16,-5 0 1-16,4 0 0 16,-4 0 0-16,4 0 0 15,-4 0 0-15,9-8 0 16,-5 4-3-16,0 1 2 16,9-1-1-16,-1 0 0 15,-7 4-7-15,-5 0-2 16,-5 0-12-16,1 4-5 15,0 0-3-15,-5-1-1 16,1 1-7-16,-5-4-2 16,0 0-40-16,1-4-33 15,-1 4 45 1</inkml:trace>
  <inkml:trace contextRef="#ctx0" brushRef="#br0" timeOffset="208048.1386">9528 15409 192 0,'-8'-7'71'0,"8"7"-38"0,-13-15-19 15,9 15 20-15,0-4-8 16,-1 4-1-16,1 0-5 16,4 0-3-16,0 4-9 15,0-4 4-15,4 4 3 0,1-1 4 16,3 5 1-16,1-4-3 15,3 3 2-15,10 1-1 16,-5-4-2-16,0-1-6 0,4 1-2 16,-4 0 2-16,0 3 4 15,0-3 1-15,-5 4 3 16,1-1 5-16,-4 5 3 16,-5 3-5-16,-4-4-2 15,0 0-7-15,-4 12-2 16,-1-12-6-16,-3 8-3 15,-1-8 0-15,1 1-1 16,-1-1-27-16,5-3-9 16,0-1-26-16,4-7-9 15,0 4-33-15,8 0-11 0</inkml:trace>
  <inkml:trace contextRef="#ctx0" brushRef="#br0" timeOffset="208981.1688">9830 15787 184 0,'-4'3'71'0,"-1"-3"-38"0,5 0-19 0,0 0 20 0,0 4-8 16,0 4-1-16,5-8 1 15,3 0 1-15,1 0-14 16,-1 0-1-16,22 0-1 0,16 0-9 16,-7 0 0-16,-10 0-11 15,14 0-4-15,20 0-33 16,-7 0-13-16,-5 0-53 15</inkml:trace>
  <inkml:trace contextRef="#ctx0" brushRef="#br0" timeOffset="209296.4958">9868 16005 196 0,'-9'-3'74'0,"9"3"-40"0,-4 0-20 0,4 0 22 16,0 0 0-16,0 0 0 15,4 0-6-15,-4 0-4 0,9 3-14 16,-1-3 1-16,18 4 3 15,-5-4-4-15,13 4-2 16,-4-4-5-16,8 4-4 0,-4-4-31 16,8 0-15-16,-8 0-54 15,9 4-22-15,-5-1 19 16</inkml:trace>
  <inkml:trace contextRef="#ctx0" brushRef="#br0" timeOffset="209744.8905">10653 15696 184 0,'4'-41'71'0,"-4"41"-38"0,5-34-19 0,-5 26 22 16,0 4-3-16,0 1 1 15,0 3-4-15,0 0 1 16,-5 3-17-16,1 1 3 0,4 11 3 0,4 19-11 16,1-7-2-16,-5-5-5 15,4 12-2-15,0-4 1 16,0 8 1-16,1-4-10 16,-1 0-2-16,0-4-19 15,0 0-9-15,1-3-7 16,-1-5-2-16,0 1-29 15,0-8-49-15,1-4 33 16</inkml:trace>
  <inkml:trace contextRef="#ctx0" brushRef="#br0" timeOffset="209985.6665">10534 15685 264 0,'0'-11'101'0,"0"11"-54"0,26-23-28 0,-22 15 26 16,9 5-10-16,12-5-1 16,-3 0-15-16,-1 5-4 15,8-1-9-15,-3 0-4 0,4 0-1 16,12-3-1-16,1 3 0 16,-10 0-25-16,1 1-8 15,-4 3-16-15,-9-4-7 16,1 8-23-16,-5-1-8 0</inkml:trace>
  <inkml:trace contextRef="#ctx0" brushRef="#br0" timeOffset="210228.168">10798 15802 188 0,'-17'22'71'0,"4"-18"-38"0,4 4-10 16,1-8 26-16,4 3-10 0,-1 5-2 16,5-8-8-16,0 0-4 15,9 0-13 1,-1 0 1-16,5 0 1 0,4-8-7 16,4 5-4-16,1-9-7 0,3 12 0 15,0-7-42-15,1 3-17 16,4-3-72-1</inkml:trace>
  <inkml:trace contextRef="#ctx0" brushRef="#br0" timeOffset="210602.077">11256 15870 212 0,'4'3'82'0,"-8"-3"-44"0,4 4-20 16,0 4 25-16,0-1-9 16,0-3-2-16,0 11-18 15,0-4-9-15,0 8-3 16,0 4-2-16,-4 0 2 0,-1-1-14 16,1 5-7-16,4-5-12 15,0 5-6-15,0-5-27 0,-4 1-11 16,4-4-11-1</inkml:trace>
  <inkml:trace contextRef="#ctx0" brushRef="#br0" timeOffset="210810.12">11044 15866 264 0,'4'4'101'0,"0"-1"-54"0,5-3-33 0,-9 0 26 0,17 4-5 16,0 0 2-16,17-4-12 16,-9 0-2-16,13-4-14 15,13-3-3-15,-4 3-2 0,-5 0-44 16,-3 0-20-16,-5 8-96 16</inkml:trace>
  <inkml:trace contextRef="#ctx0" brushRef="#br0" timeOffset="211472.117">11837 16021 200 0,'0'-4'77'0,"0"4"-42"0,-12 0-10 0,8 0 27 15,-1 4-6-15,1-4 0 16,0 3-9-16,0 1-2 16,4 0-20-16,0 0 0 0,8-1-1 15,-4 1-5-15,13 0-3 16,-4-4-1-16,12 0-1 16,-3 0-22-16,3 0-8 15,13-4-33-15,-12 0-15 16,-5 1-67-1</inkml:trace>
  <inkml:trace contextRef="#ctx0" brushRef="#br0" timeOffset="211921.3396">12415 15640 188 0,'4'-19'71'0,"-8"7"-38"0,0 9-21 0,4 3 30 16,-5 11-13 0,1 4 0-16,0-4-1 15,4 12-15-15,0-4-6 0,0 15-2 16,0-4-3-16,4 11 1 15,-4-7-2-15,0 4-1 16,0-8 1-16,4 0-1 16,1 1-16-16,-1-9-6 15,0 1-16-15,0-4-6 16,0-4-62-16</inkml:trace>
  <inkml:trace contextRef="#ctx0" brushRef="#br0" timeOffset="212161.1326">12304 15621 264 0,'0'-15'101'0,"9"15"-54"0,-5-8-37 16,5 8 25-16,3-4-12 15,5-3-1-15,13-1-7 0,0 1 1 16,-1-5-9-16,10-3-6 0,-5 4-4 15,0 3-3-15,0 5 1 16,-5-5-35-16,1 4-15 16,-5 4-27-16,-3 0-12 15,-5 0 0 1</inkml:trace>
  <inkml:trace contextRef="#ctx0" brushRef="#br0" timeOffset="212418.2245">12449 15847 264 0,'8'-11'99'0,"1"3"-54"0,-1 4-35 15,-4-3 25-15,1 7-12 16,-1 0-1-16,13-4-13 15,4-3-3-15,0 3-4 16,5-11-2-16,-1 3 3 0,1 1-24 16,-1 3-11-16,-4 1-54 15,9 3-22-15,4 8 5 16</inkml:trace>
  <inkml:trace contextRef="#ctx0" brushRef="#br0" timeOffset="213228.0638">12729 15941 284 0,'-9'-41'107'0,"9"41"-58"0,0-12-42 0,0 9 23 16,0-1-12-16,5 0 0 16,3 0-11-16,1-3-2 15,8 3-3-15,4 4-2 0,4 4 1 16,-4 3-1-16,-4 5 2 0,-4 3-10 16,-4 4-4-16,-5 0-8 15,-8-4-2-15,-1-4-6 16,-7 4-2-16,3-4 0 15,-4 1 4-15,5-5 7 16,0-3 7-16,-1 0 7 16,5-8 5-16,0 4 7 15,-1-15 6-15,1 4-3 16,8-8 0-16,5 4 5 16,-5-8 2-16,5 12-4 0,-1 7-3 15,0 0-1 1,1 12-1-16,-1-1 2 15,1 5 1-15,-1 3 3 0,1-4 2 16,-1 4-1 0,1 4 4-16,-5-4 0 0,0 0 1 15,1 0-3-15,-1-4 0 16,0 1-7-16,0-1-2 16,-4-3-4-16,0-1-3 15,0 4-3-15,0-7-1 16,0 4-1-16,0 3 3 15,0-7 2-15,-4 7 2 16,4-3-4-16,-4 3-1 16,4 0 1-16,0 1 0 15,0-1-2-15,0 4 2 0,0-4 1 16,0 4 2-16,0 1-1 16,0 2 2-16,0 1 4 15,0 4 4 1,0-4 0-16,-4 3 3 0,-1-3-1 15,-3 0 2-15,-1 0 1 16,-3 0 2-16,-1-4-8 16,0-8-1-16,0 5-5 15,-3-8-3-15,3-1-3 16,-4-6 1-16,0-1-26 16,4-8-11-16,0 5-32 15,5-8-11-15,-1-4-67 16,9-4-43-16,5-3 87 15</inkml:trace>
  <inkml:trace contextRef="#ctx0" brushRef="#br0" timeOffset="218316.1872">13175 15685 280 0,'17'-34'107'0,"-17"11"-58"0,0 12-57 0,0 11 38 16,-9 7-18-1,1 9-5-15,-5-5-2 16,0 12-4-16,0 7 4 0,5 4 4 16,-5 0 8-16,9 7 4 0,0-7-6 15,4-8-4-15,0 5-4 16,4-1-2-16,4 0-8 15,5-7-2-15,0-8 6 16,0 0 4-16,4-4-2 16,0-3 0-16,4-5 1 15,0-6 2-15,4-5-1 16,-3-3 0-16,3-8-1 16,-4-4 0-16,-4 1 0 0,-4-16 2 15,-4-4 3-15,-9 5 5 16,-5-12-4-1,-3 3 2-15,-9 9-7 16,0 7-3-16,0-1-1 0,0 12 1 16,0 8-3-16,4 4-2 15,0-1-20-15,5 1-10 16,4-1-41-16,4 0-17 16,8-3-56-1</inkml:trace>
  <inkml:trace contextRef="#ctx0" brushRef="#br0" timeOffset="222596.5086">12890 13957 228 0,'4'-22'88'0,"-4"22"-48"16,0-12-23-16,0 12 25 0,-4 0-13 15,0 0-2 1,-5 12-5-16,1-12-2 0,4 11-10 16,-1 0 7-16,1 1 3 0,-4 14-6 15,-1 1-3-15,1 3-6 16,3-4-4-16,1-3 2 15,0 7 2-15,8 0-7 16,0-7 0-16,-4-1 2 16,9 1 4-16,-1-4-1 15,5 3 0-15,0-10-1 0,8-1-2 16,-4-3 1 0,9-8 1-16,-5 0-1 15,4-8-1-15,1 8 1 0,-1-11 1 16,-4-1-1-16,-4-6 2 15,0 2 4-15,-4-2 6 16,-4-5-1-16,-9 0 1 16,-5 1 4-16,-3 3 3 15,-1 8-4-15,1-12-1 16,-1 0-12-16,1 4-1 16,-5-7-22-16,5 11-9 15,3 4-43-15,-3-1-18 16,0 5-79-1</inkml:trace>
  <inkml:trace contextRef="#ctx0" brushRef="#br0" timeOffset="224143.2979">13068 13961 116 0,'0'0'46'0,"0"0"-24"0,0 8 3 0,0-8 20 16,-4 0 0-16,4 0 3 16,-4 0-5-16,4 0-2 15,-4 0-22-15,-1 0 6 0,1 0 5 16,0 0-10-16,0 0-1 16,-1 0-7-16,-3 0 0 15,0 0-7-15,-1 0-3 16,1 3-1-16,-1 5 1 15,1-8-14-15,-5-8-5 16,4 5-26-16,1-9-13 16,4 1-83-16</inkml:trace>
  <inkml:trace contextRef="#ctx0" brushRef="#br0" timeOffset="254107.3698">2092 16254 184 0,'4'0'68'0,"-4"-3"-36"0,0-1-24 0,0 4 18 16,0 0-6-16,0 0-2 15,-4 4-4-15,0 3-1 16,-1 1-7-16,1 3 0 0,0 4 1 15,0 4-3-15,-1 7-1 16,1 1 1-16,0-1 2 16,4 4 1-16,0 0 3 0,0 4-1 15,0-7 2 1,0-1-4-16,0-3-2 0,0-1-2 16,0-3-3-1,4-4 3-15,0 1 2 0,1-5 0 16,3 0 2-16,1-3-4 15,-1-5 0-15,5 1-3 16,-1 0-1-16,5 0 1 16,5-4 0-16,3 0 0 15,-8 0 0-15,9-4 2 16,3 0 1-16,5 0 1 16,9 1 0-16,-1-1 2 0,9 0 1 15,9 0-3-15,-10 1-1 16,10-1-1-1,-9 0-2-15,0 4 1 16,4 0-1-16,0 4 0 0,13 3 0 16,4 1 0-16,-8-1 2 15,12 1 3-15,-12 0 2 16,0-1-3-16,-1 1-3 16,1-1 4-16,8 4 1 15,5-3-2-15,-1 0-1 16,0 3-1-16,-4 0-2 15,-8 1-2-15,0-1-1 16,-1-4 4-16,18 1 1 16,-9-1 0-16,9 1 1 15,-5-4-2-15,-4 3-1 0,-4 1-6 16,9-4-4-16,-5 3 12 16,13-3 8-16,-4 0-5 15,8 0-2-15,-13 3-5 16,-4 1 1-16,-4-5 3 15,0 1 3-15,4-4-2 16,0 4-2-16,1-4 2 16,-1 0 0-16,-4 0-1 15,-9 0 1-15,-4 0 0 16,-4 0 1-16,-4 0-2 16,-5-4 1-16,1 4-2 15,-5-4-1-15,-4 1 3 16,-4-1 2-16,4 0 2 15,-9-3 3-15,-4-1-3 0,0 4 1 16,-8-3-5 0,0-1 0-16,-5 1-1 0,1-1 1 15,-5-3-2-15,0-1 2 16,-8 5 0-16,0-12 1 16,-5 4 2-16,1-4 1 15,-1 0 1-15,1-3 0 16,-1-1-2-16,5 0 1 15,0-11-4-15,0 0-2 16,-1-11 4-16,1 0 1 16,0-4 0-16,0-8 1 15,-5 8 2-15,1 4 5 16,-1-8-6-16,1 4-2 0,-1 4-3 16,1-4-3-1,-1 0-2-15,1 15 1 0,-1 0-19 16,-3 15-9-16,-1 12-51 15,-4 25-24-15</inkml:trace>
  <inkml:trace contextRef="#ctx0" brushRef="#br0" timeOffset="257649.4657">11018 16530 180 0,'9'-49'68'0,"-9"41"-36"0,4-3-35 0,-4 3 11 0,0 4-4 16,0 4 2 0,0 0 3-16,0 0 2 15,-4 16-5-15,0 6 5 0,-1 5 2 0,1 3 0 16,-4 4 0-16,-1 0-7 16,1 11-4-16,-1 0-1 15,1 4-1-15,-1-11 0 16,1 0 2-16,3-8-8 15,1-4-1-15,0-3-18 16,0-4-7-16,4-8-47 16,0-11-34-16,0-8 43 15</inkml:trace>
  <inkml:trace contextRef="#ctx0" brushRef="#br0" timeOffset="257993.8839">10925 16613 180 0,'-4'3'68'0,"4"5"-36"0,0-8-20 0,0 0 19 16,0 0-1-16,0 0 2 15,4-8-6-15,0 5-4 16,5-20-12-16,-1 0 2 0,5-3 2 15,0 3 1-15,-1-3 1 16,1 3-4-16,0-3 0 16,8 11-3-16,-4 4 2 15,-4-1-2-15,-5 8 2 0,1 4-11 16,8 16-4-16,-5-5 4 16,1 11 4-16,0 5-13 15,0 3-6-15,-1 4-17 16,-3 4-7-16,-1-12-54 15,5 19-23-15,-4-7 15 16</inkml:trace>
  <inkml:trace contextRef="#ctx0" brushRef="#br0" timeOffset="259901.7597">8145 17590 228 0,'0'0'85'0,"0"7"-46"0,-5-3-46 16,5 15 27-1,-4 7-14-15,0 0-3 16,0 5-1-16,-1-1-2 16,1 0 2-16,0-4 3 0,0 5 7 15,4-9 4-15,-5-7-2 16,5-3 2-16,0-12 0 16,0 0-1-16,0-12-3 15,5-3 0-15,3-15-5 16,1-8 1-16,3-3-5 15,14-1 0-15,-1-3 1 16,1 11 2-16,-1 12-3 0,-4 6 0 16,-4 13-1-16,0 10-2 15,-4 12 3-15,-4 7 0 16,-5 8-4-16,-4-7 1 16,0 3 0-16,0 0 0 15,0-3 0-15,4-9 2 16,0-2-3-16,1-9 0 15,3-7 5-15,1-7 2 16,-1-5 0-16,1-7 1 16,3-7-4-16,1 0 0 0,8-5-1 15,-4 9-2 1,4-5 1-16,-4 12-1 16,5 8 0-16,-5 7 0 0,0 15 0 15,-5 11 2-15,1 4-3 16,0 8-2-16,0 0-12 15,-1 15-2-15,1-8-14 16,-4-11-3-16,3-4-24 16,1-7-10-16,0-5-46 15</inkml:trace>
  <inkml:trace contextRef="#ctx0" brushRef="#br0" timeOffset="260967.4125">9206 18046 308 0,'-13'-23'115'0,"5"4"-62"0,3-37-42 16,1 48 26-1,4-11-11-15,0-11-3 0,0 8-5 16,0 7 1-16,9-16-10 16,-1 9-5-16,5-1-3 0,0 4-4 15,4 12 2-15,-5 3 1 16,14 4 2-16,-5 11-1 16,-4 8-1-16,-13 4-10 15,-4 18-6-15,-4-7-3 16,-5 8 1-16,1-5 1 15,-1 1 3-15,-3-12-3 16,-1-3 0-16,-4-8-8 0,4-15-2 16,1-7 4-16,3-16 3 15,1-11-6-15,3-4-3 16,5 1 2-16,0 3 4 16,5-15 6-16,-1 7 3 15,4 8 4-15,1 8 4 16,4 7 12-16,-1 8 8 15,9 14 13-15,1 5 7 16,7 7 5-16,-12 0 3 16,0 0-14-16,0 12-5 15,5 18-11-15,-1-7-3 16,-4 7-7-16,0-7-2 16,-5-4-27-16,-3-4-9 15,-1-8-20-15,1-3-7 16,-5-7-37-16</inkml:trace>
  <inkml:trace contextRef="#ctx0" brushRef="#br0" timeOffset="261598.1915">8904 17231 232 0,'-8'8'88'0,"4"-8"-48"0,-1 4-27 15,5-4 24-15,-4 3-4 16,0 1 1-16,4 4-4 16,4-1-1-16,5-3-16 15,3 3 5-15,5-3 3 0,0 0-5 16,9 0 1-16,4 0-10 15,4-4-2-15,-1 0-3 16,1-4-2-16,5 0 1 16,3 0 1-16,9 4-3 15,4 0 0-15,-8-4-1 0,-9 1 0 16,0 3-20-16,-8-4-8 16,-5 0-16-16,-3 0-6 15,-10 1-19-15,-3-5-7 16,-1 1-33-1</inkml:trace>
  <inkml:trace contextRef="#ctx0" brushRef="#br0" timeOffset="261945.2501">9240 17186 236 0,'-9'-4'90'0,"5"4"-48"0,4-4-36 15,0 4 22-15,0-3-13 16,4-1-3-16,5 0-7 16,8 4-2-16,-5 0-1 15,10 0 9-15,7 0 6 0,5 4 6 16,-4 3 3-16,0 1 0 16,0-1-1-16,-1 5-6 15,-3-1 1-15,-1 0 0 16,-8 5 2-16,-4-1-3 15,-9 3-2-15,-4 5-3 16,0 4 1-16,-8-5-8 0,-1 8-2 16,-4-7-5-1,1-8-1-15,-5 0-23 16,0 0-10-16,4-7-33 0,4-1-12 16</inkml:trace>
  <inkml:trace contextRef="#ctx0" brushRef="#br0" timeOffset="263099.6315">9881 17808 160 0,'-5'-3'60'0,"5"3"-32"0,-4 0-15 0,0 0 17 0,0 0-9 16,4 0 1-16,-5 3-7 16,1-3-1-16,0 4-8 15,4 4 5-15,-4-5 4 0,4 5 6 16,-4 3 2-16,4-7-1 15,0 4 1-15,0 3-4 16,4-7 0-16,0 3 3 16,13 1 1-16,-4-5-6 15,16 1 0-15,-3-4-8 16,4 0-3-16,-5 0-3 16,5-4 0-16,-5 4-13 0,5-3-6 15,8-5-42-15,-17 4-17 16,-4 1-72-1</inkml:trace>
  <inkml:trace contextRef="#ctx0" brushRef="#br0" timeOffset="264273.9169">10564 17292 164 0,'26'-4'63'0,"-26"4"-34"0,0 0-16 16,0 0 17-16,0 7 0 16,0-3 4-16,0 15-5 15,0-4-1-15,0 23-15 16,0-8-1-16,0 23-1 0,0-8-4 0,0 15 1 16,0-11-5-16,-5 15-2 15,1-11-3-15,4 8 1 16,0-5-10-16,0-14-3 15,0-5-26-15,0-10-9 16,0-5-35 0,4-10-40-16,5-24 38 15</inkml:trace>
  <inkml:trace contextRef="#ctx0" brushRef="#br0" timeOffset="264541.8457">10471 17507 264 0,'4'0'99'0,"-4"0"-54"0,25 0-31 16,-25 0 26-16,13 0-18 16,-4 0-4-16,8-8-11 15,0 4-5-15,8-3-1 16,-4-1-1-16,9-3 0 0,-5 3-3 15,9 1 2-15,-4-1-1 16,4-11-2-16,0 4-17 16,0-4-9-16,-4 4-35 15,-1 4-16-15</inkml:trace>
  <inkml:trace contextRef="#ctx0" brushRef="#br0" timeOffset="264810.3267">10602 17854 296 0,'5'-12'110'0,"-1"1"-60"0,0 3-47 0,-4 8 23 15,4-3-13-15,5 3-2 16,3-8-4-16,5 4 0 16,5 1-4-16,-1-5-4 0,4 0 0 15,5 1-19-15,4 3-9 16,-4 0-29-16,-1 1-14 0,1 3-41 16</inkml:trace>
  <inkml:trace contextRef="#ctx0" brushRef="#br0" timeOffset="265427.5123">10980 17944 304 0,'-8'-41'112'0,"-1"37"-60"0,5-8-45 0,0 9 26 16,-1-5-10-16,5-3 1 15,0 3-9-15,0 5-2 16,5-9-7-16,-1 1-4 0,9 0 1 16,-5 3-4-16,5 4 0 15,0 1 3-15,4 6 1 16,-5 1-15-16,-8 4-6 15,-4 3-16-15,-4 0-3 16,0 1 3-16,0 6 6 16,0 1 9-16,-5-4 5 0,5-3-3 15,0-16-2 1,-1 0-3-16,1-3-1 16,4-5-1-16,0 1 0 15,0 3 9-15,4 1 6 0,-4-4 10 16,5-1 5-16,-1 5 14 15,4 3 7-15,-3 4 0 16,7 0 1-16,-3 4-1 16,8 15 3-16,-5-8-5 15,1 15-3-15,0-3-6 16,-5 18-2-16,1-3-2 16,-1 4 2-16,1-1-1 0,-5 4 2 15,0-11-8-15,-8 4-2 16,0-8 8-16,-9-3 3 15,5-1 1-15,-5-7 2 16,0-8-15-16,-4-11-4 16,4 4-32-16,1-19-12 15,-1 4-37-15,5-16-13 16,3-7-35 0</inkml:trace>
  <inkml:trace contextRef="#ctx0" brushRef="#br0" timeOffset="265937.1077">11494 17552 288 0,'-9'-12'107'0,"1"12"-58"0,-9 12-51 15,8-8 20-15,1 7-11 16,-1 0-2-16,-3 16-5 16,-5 14 0-16,0 4 0 15,4 4 0-15,4-3 0 0,1-1 0 16,8-4 2-16,4-7 3 0,0-3 2 15,9-9 3 1,4 1 1-16,0-12 3 16,4-7 2-16,0-8-3 0,-4-7 0 15,0-1-5-15,5-10-3 16,-5 3 9-16,8-11 2 16,1 3-1-16,-9-3 1 15,0-26 0-15,-13 7 2 16,-8 3-1-16,-13 5 1 15,-5 3-9-15,1 8-5 16,0 4-10-16,-9 10-4 16,9-2-8-16,0 6-3 15,8 9-27-15,4-9-9 16,5 5-34-16,17 3-15 16,4 4-20-16</inkml:trace>
  <inkml:trace contextRef="#ctx0" brushRef="#br0" timeOffset="267017.4543">12079 17733 220 0,'-12'-4'85'0,"-5"0"-46"0,8-7-30 0,9 11 22 16,-4 4-10-16,0 0 0 15,-1-1-6-15,5 1 1 16,0 0-9-16,0 0 0 0,5-1 0 15,-1-3 1-15,0 0 2 16,0 0-1-16,5 0 2 16,-1 0-6-16,5 0-1 15,-4 0 4-15,3 0 3 16,-3 0 0-16,4-3 1 16,-5-1-4-16,1 0-3 15,-1 4-2-15,1-11 0 16,-1 7 0-16,-4-7 1 15,1 3-5-15,-1 4 1 0,0 4 2 16,0-7 3-16,1 3-7 16,-5 4 0-16,0 0-2 15,0 4 2-15,0-4-1 16,0 7-1-16,0-3 0 16,-5-4 3-16,5 0-2 15,-4 0 1-15,0 0 2 16,0 0 2-16,4 0-3 0,0 0 0 15,0 0-1-15,0 0-2 16,0 0 3-16,0 8 2 16,0-8-2-16,4 3-2 15,0 5 4-15,9-8 1 16,-5 0-3-16,14 0-1 16,-6 0-2-16,10 0 3 15,-5-8 0-15,13 5 3 16,-8 3-12-16,3-8-3 15,-3 4-29-15,-1 4-13 16,5-7-64 0,4 3-43-16,-17-7 69 15</inkml:trace>
  <inkml:trace contextRef="#ctx0" brushRef="#br0" timeOffset="267483.7461">11990 18016 252 0,'-8'3'93'0,"4"-3"-50"0,-1 0-30 0,5 0 24 16,0 0-10-16,5 0-1 15,7 0-2-15,5 0 0 16,4 0-13-16,9-3 4 0,21 3 5 16,4-8-13-16,9 4-4 15,8 4-22-15,-4-11-10 0,-4 11-56 16,-5-30-22-16,-12 4-20 15</inkml:trace>
  <inkml:trace contextRef="#ctx0" brushRef="#br0" timeOffset="268143.4953">10025 17657 248 0,'9'0'93'0,"-9"0"-50"0,8 0-19 16,-8 0 29-16,4 4-7 16,0 4 0-16,1 3-11 0,-1 0-2 15,0 12-18 1,-4-12 0-16,0 16 1 0,0-5-2 16,-4 12 0-16,0 0-8 0,-1-4-4 15,1 1-1-15,0 3-1 16,0-8-14-16,4 4-3 15,0-7-22-15,4-8-10 16,-4 4-23-16,4-12-7 16,0 1-62-1</inkml:trace>
  <inkml:trace contextRef="#ctx0" brushRef="#br0" timeOffset="274239.1629">13022 17333 244 0,'0'-38'93'0,"-4"38"-50"0,-1-3-37 0,5 3 22 0,-4 0 0 16,0 0 3-16,0-4-1 16,4 4-1-16,0 0-16 15,0 0 1-15,0 7 2 0,-5 12-6 16,5 11-3-16,-4 8-2 15,4 7 1-15,0 8-1 16,0 7 0-16,0-10-1 16,0 6 0-16,0 1-2 15,0-1 1-15,0 5-2 16,0-16 2-16,0 0-2 16,0-7-1-16,0-4-13 0,-4-19-6 15,0-4-28-15,4-11-10 16,-5-4-32-16,5-26-11 15,0-4-11 1</inkml:trace>
  <inkml:trace contextRef="#ctx0" brushRef="#br0" timeOffset="274511.2353">13030 17292 192 0,'-4'-4'74'0,"0"4"-40"0,4 0-22 0,0 0 21 15,0 0 1-15,0 0 1 16,0 0-1-16,0 0-1 0,0 0-18 16,4 4 6-16,0-4 3 0,0 0-1 15,5 0-2-15,-1 0-11 16,9-4-4-16,5-4-4 16,-1-3 1-16,4 0-4 15,1-4-2-15,4-1 2 16,-1 5 2-16,1 0-20 15,0-1-7-15,-5 12-55 16,9 0-25-16,-8 12-25 16</inkml:trace>
  <inkml:trace contextRef="#ctx0" brushRef="#br0" timeOffset="274840.0235">13060 17733 280 0,'0'0'107'0,"0"0"-58"0,0 0-26 0,0 0 29 0,4 0-7 15,0 0-2-15,5 0-16 16,-1 0-6 0,1-4-12-16,-1 4-6 0,5 0 0 0,0 0-4 15,4 0 0-15,0 0 1 16,4 0 2-16,5 0-25 16,-1 4-12-16,0-4-33 15,18 0-12-15,-5-4-66 16</inkml:trace>
  <inkml:trace contextRef="#ctx0" brushRef="#br0" timeOffset="275245.7824">13595 17737 260 0,'4'-15'96'0,"-8"-12"-52"0,4 12-29 0,0 15 24 15,0 0-8-15,0 0-1 16,0 0-10-16,0 0-5 15,0 11 0-15,4 1 1 0,0 7-12 16,1 3-1 0,-1 5-3-16,-4 7 0 0,0 3 0 15,4 5 0-15,0-1 0 16,0-3 2-16,-4-4-12 16,0 0-3-16,5 0-16 15,-10-12-7-15,1-10-9 16,0-9-2-16,-4-3-54 15,3-11-49 1,1-4 57-16</inkml:trace>
  <inkml:trace contextRef="#ctx0" brushRef="#br0" timeOffset="275471.3982">13472 17623 248 0,'-9'-7'93'0,"5"7"-50"0,8 0-24 0,-4 0 29 15,4 0-8-15,1 0-1 16,3 0-5-16,5 0 1 16,4 4-19-16,0-4 4 0,0 0 3 15,-4 0-12-15,8 0-4 16,-4 0-4-16,4-4-3 16,13-7-39-16,0-1-19 15,0 1-91 1,-4 3-66-16,-9 5 86 15</inkml:trace>
  <inkml:trace contextRef="#ctx0" brushRef="#br0" timeOffset="278684.3802">14066 17846 188 0,'-13'8'71'0,"5"-5"-38"0,3 5-41 0,5-1 12 15,-4 1 0-15,-9-4 5 0,18 3-1 16,-1 5 3-1,0-1-6-15,5 0-1 0,3 4 0 0,10 0-5 16,3 4 1-16,5 0 2 16,4-8 3-16,8 4 2 15,1-3 1-15,3-5 4 16,10-7 5-16,11-3 2 16,6-5 1-16,-1-3-3 15,4-23 0-15,-4 0-5 16,-4-8-2-16,0 1-2 15,13-12 2-15,-5-4-5 0,-4-7-3 16,-4-11 1 0,-8-1 0-16,-9-14 3 15,0-4 1-15,-5-16-3 0,-12-14-3 16,-8-1 2-16,-9-10 2 16,-5-9 2-16,-3-7 1 15,-5 1-7-15,-4 2 0 16,-4 5 1-16,-5-8 1 15,1 12-1-15,-1-1 1 16,-3-7-2-16,-1 0-1 16,0 0-2-16,9 0 1 15,4-8 1-15,4 4 2 16,9 4-3-16,4-4 0 16,4 4 1-16,5 8 2 0,3 18-3 15,10-7-2 1,24-12 2-16,9 16 2 15,5 18-2-15,-1 12-2 0,5 3 2 16,4 20 0-16,17 6-17 16,-5 20-8-16,1 15-22 15,-13 11-7-15,-5 8-20 16,-12 7-7-16,-8 4-7 16</inkml:trace>
  <inkml:trace contextRef="#ctx0" brushRef="#br0" timeOffset="279177.7525">16120 13007 212 0,'0'0'82'0,"-4"15"-44"0,4-7-36 0,0-8 19 15,0 3 0-15,4 5 4 0,5-8-4 16,4 0-3-16,8-11-10 15,13 11-1-15,8 0 0 16,9-8-3-16,9 8-1 0,-1-4-1 16,0 4-2-16,1 0 12 15,-1 0 4-15,-4 4 5 16,5 4 2-16,-9 3-1 16,-5 0-2-16,-12 1 1 15,-4 6 1-15,-13 5-6 16,-8 3-1-16,-14 5-7 15,-7-1-3-15,-14 11-2 0,-4 4 0 16,-3 8-9-16,-6 4-1 16,-3 3-25-1,-1-3-9-15,5-12-30 16,4 0-12-16,13-7-60 16</inkml:trace>
  <inkml:trace contextRef="#ctx0" brushRef="#br0" timeOffset="280561.4059">17619 13105 160 0,'-5'-23'60'0,"1"-7"-32"0,8-4-20 0,1 23 18 16,-1-8-11-16,0 8-1 0,5-1 3 15,-1 5 1 1,1 3-9-16,-5 4 1 0,0 4 3 15,0 3 4-15,1 12 2 0,-5 4-6 16,0 3 0 0,-5 8-6-16,5 0-2 0,0 4 0 15,0 3-1-15,0-3 2 16,0-8 1 0,-4 0 1-16,4-11 0 0,0-4 0 15,4-7 0-15,-4-8-2 16,5-11-1-16,-1-8-3 15,0-8-2-15,0-7 1 16,5-3 1-16,-1-9-1 0,5 5 2 16,0 3-9-1,0 4-1-15,-1 12 2 16,1 10 0-16,0 12 3 16,-1 19 1-16,-3 4 1 0,-1 3 2 15,-3 12-1-15,-1 3-1 16,0 5 1-16,0-9-1 15,1-6 2-15,-1-9 1 16,4-7 3-16,1-15 1 16,4-11-1-16,-1-8 1 15,1-11-2-15,4-4 2 16,0-11-2-16,4-4 0 16,9 0-6-16,0 7-1 15,-1 5-2-15,5 14 3 16,0 15 0-16,-4 16 1 15,0 11 0-15,-9 11 0 16,0 4 0-16,-4 7 2 0,0 1-8 16,-4-8-3-16,-5 0-17 15,9 0-7-15,-4-4-20 16,8 4-8-16,13 11-54 16</inkml:trace>
  <inkml:trace contextRef="#ctx0" brushRef="#br0" timeOffset="289039.6254">8747 18136 136 0,'5'0'52'0,"-5"0"-28"0,4 8-8 0,-4-8 18 16,4 4-1-16,0 3 3 15,-4-7-3 1,0 0 2-16,-4 0-19 0,4 0 6 0,-4 0 2 16,4 0-1-16,-4-7 0 15,4 3-3-15,-5 4-3 16,5-8-7-16,0 5-4 16,0-9-6-16,9-3-2 15,-5 0 1-15,13-4 0 16,-4 4-2-16,8-4 0 15,-4 4 2-15,4 0 0 16,-4 4 1-16,4 11 0 16,-4 0 2-16,0 7 1 15,0 5 1-15,-8 3 2 16,-1 0 6-16,-3 8 4 16,-1-1 5-16,-8 1 4 15,-1-4-2-15,-3 3-2 0,-1 1-5 16,-3-12-2-16,-1 1-8 15,-4-9-2-15,0-3-15 16,-4-3-8-16,4-1-41 16,4-8-18-16,0 5-55 15,22-16-63 1,-1 12 65-16</inkml:trace>
  <inkml:trace contextRef="#ctx0" brushRef="#br0" timeOffset="290168.7441">18565 13493 232 0,'-17'0'88'0,"13"12"-48"0,0-12-29 0,4 0 21 16,-4 4 3 0,-1 3 3-16,1-7-5 15,0 0-3-15,0 0-16 0,-1 0 2 0,5-11 4 16,0 11-9-16,0-12-3 16,0 1-8-16,5-8 0 15,-1 8 0-15,9-12 0 16,-5 5-3-16,13 2 0 15,-4 5 2-15,4 0 2 16,-4 3-2-16,5 8-2 16,-5 0 2-16,0 4 2 15,-5 0 0-15,1 7-1 0,0 0 3 16,-9 5 2 0,-4 2 7-16,-4 1 4 15,-5 4-6-15,1-8-1 0,-1-4-1 16,-8 1 0-16,5-5-4 15,-10-3-3-15,5 0-14 16,-4-8-6-16,4 0-23 16,0 4-9-16,5-7-26 15,3 3-11-15,1-8-41 16</inkml:trace>
  <inkml:trace contextRef="#ctx0" brushRef="#br0" timeOffset="290844.0391">19002 13373 252 0,'-8'-15'96'0,"-1"11"-52"0,1-30-29 15,4 23 26-15,0 3-13 16,-1 1-1-16,1-9-7 16,4-10-3-16,0 0-9 15,4 3-5-15,1 0-2 0,-1 12-1 16,8-19 2-16,-3 7-1 0,8 1-1 16,-4 3 1-16,12 8-1 15,1-1-3-15,-1 12 2 16,-4 0-1-16,-4 8 0 15,-4 7 2-15,-9 0 2 16,-4-4-1-16,-8 8-1 16,-1 7-2-16,-3-3 1 15,-1 0-6-15,0-1 0 16,0-3-6-16,1-4-2 16,-1-3-20-16,0-16-8 15,0-4-19-15,1-3-6 16,3-4-32-1</inkml:trace>
  <inkml:trace contextRef="#ctx0" brushRef="#br0" timeOffset="291056.0324">19147 12958 228 0,'21'19'88'0,"-21"-19"-48"0,4 53-27 15,-4-42 22-15,0 12-12 16,9 18 0-16,-5 12-8 15,4 3 1-15,1-3-9 16,-1 0-2-16,1-4 1 0,-1-7-5 0,1-12-3 16,-5-8-24-16,5-3-10 15,-5 4-54 1,0-12-64-16,0 0 44 16</inkml:trace>
  <inkml:trace contextRef="#ctx0" brushRef="#br0" timeOffset="291579.8609">18803 12645 144 0,'-17'-8'55'0,"13"8"-30"0,-1-3-12 16,5 3 19-16,-4 0-5 15,4 0 1-15,-4 0-6 16,0 0-2-16,4 0-11 15,0 0 3-15,0 0 4 0,0 0-2 16,0 0 0-16,0 0 3 16,0 0 3-16,0 0-1 0,0 0 0 15,0 0 1-15,0 3 2 16,4 1-8-16,0 0-1 16,0-4-5-16,9 0 0 15,0 0-5-15,8 0 0 16,-4 0 1-16,9 0 0 15,-5 0-5-15,9 0-1 16,-5 0 1-16,9 0 2 16,-4 0 0-16,8 0-1 15,-8 0-15-15,-1 0-5 16,-3 0-30-16,-5-4-10 16,-4 4-29-16,0-4-11 15,4-3 1 1</inkml:trace>
  <inkml:trace contextRef="#ctx0" brushRef="#br0" timeOffset="291954.8123">19257 12494 228 0,'-8'4'85'0,"-1"0"-46"0,5-4-17 16,4 0 26-16,0 0-12 15,0 0-3-15,0 0-8 16,4 0-2-16,5 3-12 16,-1 1 2-16,1 0 3 0,-1 0 3 0,5-1 1 15,4 5-7-15,-4-1-3 16,-5 1 1-16,1-4 3 16,-1 3 3-16,5 5 4 15,-5-1-2 1,1 0-2-16,-1-3-7 0,-4 7-2 15,1-4-4-15,-5 8-1 16,0-4-1-16,-9 8 1 16,-8 7-9-16,-4 0-1 15,-4 0-23-15,-18-3-8 16,5-8-9-16,0-4-1 16,0-8-27-16,4-11-12 15,0-11-55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3: Newton’s Laws of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3.5 – Using Newton’s Laws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3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18C91-D2C9-41E0-BBB7-5A4001AC9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9144000" cy="532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Action-Reaction Problems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0E4127-7F13-4D5B-A4EA-B3E36A341A9E}"/>
                  </a:ext>
                </a:extLst>
              </p14:cNvPr>
              <p14:cNvContentPartPr/>
              <p14:nvPr/>
            </p14:nvContentPartPr>
            <p14:xfrm>
              <a:off x="403200" y="2686680"/>
              <a:ext cx="4997160" cy="117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0E4127-7F13-4D5B-A4EA-B3E36A341A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40" y="2677320"/>
                <a:ext cx="5015880" cy="119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3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3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F7E43A-BE6F-401B-B374-9A6BBAB6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0454"/>
            <a:ext cx="9144000" cy="6570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E9260C-2B2D-4485-90F8-D0862D050F37}"/>
                  </a:ext>
                </a:extLst>
              </p14:cNvPr>
              <p14:cNvContentPartPr/>
              <p14:nvPr/>
            </p14:nvContentPartPr>
            <p14:xfrm>
              <a:off x="811080" y="595440"/>
              <a:ext cx="8394120" cy="602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E9260C-2B2D-4485-90F8-D0862D050F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1720" y="586080"/>
                <a:ext cx="8412840" cy="604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02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B5236-3D6B-4B42-93A7-61936561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8830"/>
            <a:ext cx="9144000" cy="5603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527786-21CF-45A1-A926-DDD3A875D207}"/>
                  </a:ext>
                </a:extLst>
              </p14:cNvPr>
              <p14:cNvContentPartPr/>
              <p14:nvPr/>
            </p14:nvContentPartPr>
            <p14:xfrm>
              <a:off x="171000" y="1327320"/>
              <a:ext cx="8869320" cy="541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527786-21CF-45A1-A926-DDD3A875D2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640" y="1317960"/>
                <a:ext cx="8888040" cy="543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A77D69-701F-4A6C-AD95-9BB6A8BA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4794"/>
            <a:ext cx="9144000" cy="56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2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946F3-836B-4EB5-BF05-8FAE7BB2F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" y="3429000"/>
            <a:ext cx="3332566" cy="5347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262EF0-FCCC-417C-9F2F-9635CE12EF90}"/>
                  </a:ext>
                </a:extLst>
              </p14:cNvPr>
              <p14:cNvContentPartPr/>
              <p14:nvPr/>
            </p14:nvContentPartPr>
            <p14:xfrm>
              <a:off x="775800" y="2298240"/>
              <a:ext cx="7407000" cy="408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262EF0-FCCC-417C-9F2F-9635CE12EF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440" y="2288880"/>
                <a:ext cx="7425720" cy="410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2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45061-9237-4014-A52E-456ECA2E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3016"/>
            <a:ext cx="3261619" cy="5924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15FDC4-8D7E-4877-9689-F1E831A99B22}"/>
                  </a:ext>
                </a:extLst>
              </p14:cNvPr>
              <p14:cNvContentPartPr/>
              <p14:nvPr/>
            </p14:nvContentPartPr>
            <p14:xfrm>
              <a:off x="180000" y="1740240"/>
              <a:ext cx="8802000" cy="5063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15FDC4-8D7E-4877-9689-F1E831A99B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40" y="1730880"/>
                <a:ext cx="8820720" cy="508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D7645-08B9-4808-8182-E0E04A54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241"/>
            <a:ext cx="4302238" cy="38912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62774B-C9BF-473C-B51D-23C35E184B79}"/>
                  </a:ext>
                </a:extLst>
              </p14:cNvPr>
              <p14:cNvContentPartPr/>
              <p14:nvPr/>
            </p14:nvContentPartPr>
            <p14:xfrm>
              <a:off x="632160" y="1501200"/>
              <a:ext cx="6348240" cy="5090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62774B-C9BF-473C-B51D-23C35E184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800" y="1491840"/>
                <a:ext cx="6366960" cy="510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FBD’s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7F73F-2E40-4213-B6B1-CE231CD8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" y="0"/>
            <a:ext cx="4716016" cy="3337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3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A329A-EB84-41BE-9539-6ABA9A748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08920"/>
            <a:ext cx="2979043" cy="127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46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29AA54-4392-427B-8923-AEA79D28D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92208"/>
            <a:ext cx="5070074" cy="14659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E55C63-9B1D-4178-AD62-B750FEFA4F74}"/>
                  </a:ext>
                </a:extLst>
              </p14:cNvPr>
              <p14:cNvContentPartPr/>
              <p14:nvPr/>
            </p14:nvContentPartPr>
            <p14:xfrm>
              <a:off x="861480" y="867240"/>
              <a:ext cx="5581080" cy="4667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E55C63-9B1D-4178-AD62-B750FEFA4F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120" y="857880"/>
                <a:ext cx="5599800" cy="468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AE197F-FC56-4BDD-9631-0BF38EB6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0245"/>
            <a:ext cx="9144000" cy="5231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B034EA-FC66-4CA8-BFF0-F192BAF8E50B}"/>
                  </a:ext>
                </a:extLst>
              </p14:cNvPr>
              <p14:cNvContentPartPr/>
              <p14:nvPr/>
            </p14:nvContentPartPr>
            <p14:xfrm>
              <a:off x="343440" y="2205720"/>
              <a:ext cx="8042760" cy="187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B034EA-FC66-4CA8-BFF0-F192BAF8E5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080" y="2196360"/>
                <a:ext cx="8061480" cy="189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E031E4-C038-4EA8-A465-982CD19CC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8765"/>
            <a:ext cx="9144000" cy="5335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E78141-A543-4704-B30E-CFEFDD035C49}"/>
                  </a:ext>
                </a:extLst>
              </p14:cNvPr>
              <p14:cNvContentPartPr/>
              <p14:nvPr/>
            </p14:nvContentPartPr>
            <p14:xfrm>
              <a:off x="760680" y="1889640"/>
              <a:ext cx="7489440" cy="4638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E78141-A543-4704-B30E-CFEFDD035C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320" y="1880280"/>
                <a:ext cx="7508160" cy="465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15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CH 3: Newton’s Laws of Motion</vt:lpstr>
      <vt:lpstr>FBD’s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Action-Reaction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137</cp:revision>
  <dcterms:created xsi:type="dcterms:W3CDTF">2013-05-06T00:07:57Z</dcterms:created>
  <dcterms:modified xsi:type="dcterms:W3CDTF">2017-07-07T21:26:04Z</dcterms:modified>
</cp:coreProperties>
</file>