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6" r:id="rId9"/>
    <p:sldId id="291" r:id="rId10"/>
    <p:sldId id="290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98" d="100"/>
          <a:sy n="98" d="100"/>
        </p:scale>
        <p:origin x="8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2017-07-07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2017-07-07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_P4lbmV_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/>
              <a:t>CH 3: Newton’s Laws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39292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>
              <a:solidFill>
                <a:srgbClr val="0070C0"/>
              </a:solidFill>
            </a:endParaRPr>
          </a:p>
          <a:p>
            <a:r>
              <a:rPr lang="en-CA" sz="3400" b="1" dirty="0">
                <a:solidFill>
                  <a:srgbClr val="0070C0"/>
                </a:solidFill>
              </a:rPr>
              <a:t>3.3 – Newton’s 2</a:t>
            </a:r>
            <a:r>
              <a:rPr lang="en-CA" sz="3400" b="1" baseline="30000" dirty="0">
                <a:solidFill>
                  <a:srgbClr val="0070C0"/>
                </a:solidFill>
              </a:rPr>
              <a:t>nd</a:t>
            </a:r>
            <a:r>
              <a:rPr lang="en-CA" sz="3400" b="1" dirty="0">
                <a:solidFill>
                  <a:srgbClr val="0070C0"/>
                </a:solidFill>
              </a:rPr>
              <a:t> law of Motion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07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324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AD4339-21F4-4BEC-90AF-5724EE693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4831"/>
            <a:ext cx="9144000" cy="448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AD9DAE-BD7E-46FA-9650-99D6F7835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34627"/>
            <a:ext cx="9144000" cy="515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2101F5-004D-4741-814C-551363E66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9" y="4250072"/>
            <a:ext cx="9144000" cy="518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2777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46DB15-C4AE-436F-83D5-7CF69F916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723530"/>
            <a:ext cx="9144000" cy="47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0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B42023-E33F-4759-B0CA-D4CCBB55D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492896"/>
            <a:ext cx="9144000" cy="431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43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31374C-22D6-4D99-BA70-957085C87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2896"/>
            <a:ext cx="9144000" cy="52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68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A361AB-4FA3-41A2-B0F3-87D227E5F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27175"/>
            <a:ext cx="9144000" cy="482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18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0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7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2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3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Newton’s 2</a:t>
            </a:r>
            <a:r>
              <a:rPr lang="en-CA" baseline="30000" dirty="0"/>
              <a:t>nd</a:t>
            </a:r>
            <a:r>
              <a:rPr lang="en-CA" dirty="0"/>
              <a:t> Law of Motion:</a:t>
            </a:r>
            <a:br>
              <a:rPr lang="en-CA" dirty="0"/>
            </a:br>
            <a:r>
              <a:rPr lang="en-CA" dirty="0"/>
              <a:t> Science of NFL Football</a:t>
            </a:r>
            <a:br>
              <a:rPr lang="en-CA" dirty="0"/>
            </a:br>
            <a:r>
              <a:rPr lang="en-CA" dirty="0"/>
              <a:t>(National Science Foundation)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endParaRPr lang="en-CA" dirty="0">
              <a:hlinkClick r:id="rId2"/>
            </a:endParaRPr>
          </a:p>
          <a:p>
            <a:pPr algn="ctr">
              <a:buNone/>
            </a:pPr>
            <a:r>
              <a:rPr lang="en-CA" dirty="0">
                <a:hlinkClick r:id="rId2"/>
              </a:rPr>
              <a:t>https://www.youtube.com/watch?v=qu_P4lbmV_I</a:t>
            </a:r>
            <a:endParaRPr lang="en-CA" dirty="0"/>
          </a:p>
          <a:p>
            <a:pPr algn="ctr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5207</TotalTime>
  <Words>37</Words>
  <Application>Microsoft Office PowerPoint</Application>
  <PresentationFormat>On-screen Show (4:3)</PresentationFormat>
  <Paragraphs>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1_Office Theme</vt:lpstr>
      <vt:lpstr>CH 3: Newton’s Laws of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Newton’s 2nd Law of Motion:  Science of NFL Football (National Science Foundation)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Panchi Enterprise</cp:lastModifiedBy>
  <cp:revision>119</cp:revision>
  <dcterms:created xsi:type="dcterms:W3CDTF">2013-05-06T00:07:57Z</dcterms:created>
  <dcterms:modified xsi:type="dcterms:W3CDTF">2017-07-07T14:20:55Z</dcterms:modified>
</cp:coreProperties>
</file>