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39" r:id="rId16"/>
    <p:sldId id="321" r:id="rId17"/>
    <p:sldId id="322" r:id="rId18"/>
    <p:sldId id="323" r:id="rId19"/>
    <p:sldId id="324" r:id="rId20"/>
    <p:sldId id="325" r:id="rId21"/>
    <p:sldId id="326" r:id="rId22"/>
    <p:sldId id="328" r:id="rId23"/>
    <p:sldId id="329" r:id="rId24"/>
    <p:sldId id="337" r:id="rId25"/>
    <p:sldId id="340" r:id="rId26"/>
    <p:sldId id="332" r:id="rId27"/>
    <p:sldId id="333" r:id="rId28"/>
    <p:sldId id="334" r:id="rId29"/>
    <p:sldId id="335" r:id="rId30"/>
    <p:sldId id="33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98" d="100"/>
          <a:sy n="98" d="100"/>
        </p:scale>
        <p:origin x="858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3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19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16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2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42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772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28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64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33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79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1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 smtClean="0"/>
              <a:pPr/>
              <a:t>2017-07-10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9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8BFCZJDn9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zsE3mpZ6H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/>
              <a:t>CH 3: Newton’s Laws of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>
              <a:solidFill>
                <a:srgbClr val="0070C0"/>
              </a:solidFill>
            </a:endParaRPr>
          </a:p>
          <a:p>
            <a:r>
              <a:rPr lang="en-CA" sz="3400" b="1" dirty="0">
                <a:solidFill>
                  <a:srgbClr val="0070C0"/>
                </a:solidFill>
              </a:rPr>
              <a:t>3.2 Newton’s 1</a:t>
            </a:r>
            <a:r>
              <a:rPr lang="en-CA" sz="3400" b="1" baseline="30000" dirty="0">
                <a:solidFill>
                  <a:srgbClr val="0070C0"/>
                </a:solidFill>
              </a:rPr>
              <a:t>st</a:t>
            </a:r>
            <a:r>
              <a:rPr lang="en-CA" sz="3400" b="1" dirty="0">
                <a:solidFill>
                  <a:srgbClr val="0070C0"/>
                </a:solidFill>
              </a:rPr>
              <a:t> law of Motion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0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5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374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Newton’s 1</a:t>
            </a:r>
            <a:r>
              <a:rPr lang="en-CA" baseline="30000" dirty="0"/>
              <a:t>st</a:t>
            </a:r>
            <a:r>
              <a:rPr lang="en-CA" dirty="0"/>
              <a:t> Law of Motion:</a:t>
            </a:r>
            <a:br>
              <a:rPr lang="en-CA" dirty="0"/>
            </a:br>
            <a:r>
              <a:rPr lang="en-CA" dirty="0"/>
              <a:t>Science of NFL Football</a:t>
            </a:r>
            <a:br>
              <a:rPr lang="en-CA" dirty="0"/>
            </a:br>
            <a:r>
              <a:rPr lang="en-CA" dirty="0"/>
              <a:t>(National Science Foundation)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endParaRPr lang="en-CA" dirty="0">
              <a:hlinkClick r:id="rId2"/>
            </a:endParaRPr>
          </a:p>
          <a:p>
            <a:pPr algn="ctr">
              <a:buNone/>
            </a:pPr>
            <a:endParaRPr lang="en-CA" dirty="0">
              <a:hlinkClick r:id="rId2"/>
            </a:endParaRPr>
          </a:p>
          <a:p>
            <a:pPr algn="ctr">
              <a:buNone/>
            </a:pPr>
            <a:r>
              <a:rPr lang="en-CA" dirty="0">
                <a:hlinkClick r:id="rId2"/>
              </a:rPr>
              <a:t>https://www.youtube.com/watch?v=08BFCZJDn9w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9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62746-A3D7-41EA-B103-166049F98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1317"/>
            <a:ext cx="9144000" cy="139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6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14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Newton’s Law of Inertia</a:t>
            </a:r>
            <a:br>
              <a:rPr lang="en-CA" dirty="0"/>
            </a:br>
            <a:r>
              <a:rPr lang="en-CA" dirty="0"/>
              <a:t>(Headrest and Airbags)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dirty="0">
                <a:hlinkClick r:id="rId2"/>
              </a:rPr>
              <a:t>https://www.youtube.com/watch?v=8zsE3mpZ6Hw</a:t>
            </a:r>
            <a:endParaRPr lang="en-CA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3A9A-C416-4C8D-A7E4-688C3D53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DF5E5-2075-47D3-8638-FF9F1FC9F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ABDC2-E833-40F1-BADA-C018EDBF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0"/>
            <a:ext cx="9144000" cy="1672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06B165-9001-49F0-8054-1B6CB675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836"/>
            <a:ext cx="9144000" cy="366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55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E3347F-270A-40B5-B74B-23EA5A81E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64270"/>
            <a:ext cx="9144000" cy="54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03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57DEA9-993D-4543-9CB8-619AF07E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72188"/>
            <a:ext cx="9144000" cy="46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0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A0CDA-E197-439F-B3A1-AC5ECD6E8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8"/>
            <a:ext cx="9144000" cy="700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44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E82F83-7E27-4072-941B-ACF739B9C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" y="1988840"/>
            <a:ext cx="9144000" cy="784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0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6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4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58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49</Words>
  <Application>Microsoft Office PowerPoint</Application>
  <PresentationFormat>On-screen Show (4:3)</PresentationFormat>
  <Paragraphs>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CH 3: Newton’s Laws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1st Law of Motion: Science of NFL Football (National Science Foundation)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Law of Inertia (Headrest and Airbags)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Panchi Enterprise</cp:lastModifiedBy>
  <cp:revision>112</cp:revision>
  <dcterms:created xsi:type="dcterms:W3CDTF">2013-05-06T00:07:57Z</dcterms:created>
  <dcterms:modified xsi:type="dcterms:W3CDTF">2017-07-10T07:04:43Z</dcterms:modified>
</cp:coreProperties>
</file>