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24" autoAdjust="0"/>
  </p:normalViewPr>
  <p:slideViewPr>
    <p:cSldViewPr>
      <p:cViewPr varScale="1">
        <p:scale>
          <a:sx n="97" d="100"/>
          <a:sy n="97" d="100"/>
        </p:scale>
        <p:origin x="8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F38C1-D01D-409F-9E1E-1BE8C183F61F}" type="datetimeFigureOut">
              <a:rPr lang="en-CA" smtClean="0"/>
              <a:pPr/>
              <a:t>2017-07-10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7B2EF-D1F5-4035-8B43-65A1D9D73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394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55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49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9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48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0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9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16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37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97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53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43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01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780928"/>
            <a:ext cx="9144000" cy="1470025"/>
          </a:xfrm>
        </p:spPr>
        <p:txBody>
          <a:bodyPr>
            <a:noAutofit/>
          </a:bodyPr>
          <a:lstStyle/>
          <a:p>
            <a:r>
              <a:rPr lang="en-CA" sz="5500" b="1" dirty="0"/>
              <a:t>CH 3: Newton’s Laws of 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524" y="4392926"/>
            <a:ext cx="8640960" cy="1752600"/>
          </a:xfrm>
        </p:spPr>
        <p:txBody>
          <a:bodyPr>
            <a:normAutofit/>
          </a:bodyPr>
          <a:lstStyle/>
          <a:p>
            <a:endParaRPr lang="en-CA" sz="3400" b="1" dirty="0">
              <a:solidFill>
                <a:srgbClr val="0070C0"/>
              </a:solidFill>
            </a:endParaRPr>
          </a:p>
          <a:p>
            <a:r>
              <a:rPr lang="en-CA" sz="3400" b="1" dirty="0">
                <a:solidFill>
                  <a:srgbClr val="0070C0"/>
                </a:solidFill>
              </a:rPr>
              <a:t>3.5 – Using Newton’s Laws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7075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2735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9E18C91-D2C9-41E0-BBB7-5A4001AC9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0928"/>
            <a:ext cx="9144000" cy="5322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/>
              <a:t>FBD’s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562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11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651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4733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E4A329A-EB84-41BE-9539-6ABA9A7485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708920"/>
            <a:ext cx="2979043" cy="12767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4671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29AA54-4392-427B-8923-AEA79D28D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292208"/>
            <a:ext cx="5070074" cy="14659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33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DAE197F-FC56-4BDD-9631-0BF38EB6AC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20245"/>
            <a:ext cx="9144000" cy="523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5E031E4-C038-4EA8-A465-982CD19CC3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78765"/>
            <a:ext cx="9144000" cy="533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6853</TotalTime>
  <Words>13</Words>
  <Application>Microsoft Office PowerPoint</Application>
  <PresentationFormat>On-screen Show (4:3)</PresentationFormat>
  <Paragraphs>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1_Office Theme</vt:lpstr>
      <vt:lpstr>CH 3: Newton’s Laws of Motion</vt:lpstr>
      <vt:lpstr>FBD’s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UOIT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8: Magnetic Fields</dc:title>
  <dc:creator>mobilef</dc:creator>
  <cp:lastModifiedBy>Panchi Enterprise</cp:lastModifiedBy>
  <cp:revision>138</cp:revision>
  <dcterms:created xsi:type="dcterms:W3CDTF">2013-05-06T00:07:57Z</dcterms:created>
  <dcterms:modified xsi:type="dcterms:W3CDTF">2017-07-10T07:09:23Z</dcterms:modified>
</cp:coreProperties>
</file>