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84" r:id="rId3"/>
    <p:sldId id="285" r:id="rId4"/>
    <p:sldId id="309" r:id="rId5"/>
    <p:sldId id="286" r:id="rId6"/>
    <p:sldId id="314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10" r:id="rId29"/>
    <p:sldId id="311" r:id="rId30"/>
    <p:sldId id="312" r:id="rId31"/>
    <p:sldId id="3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98" d="100"/>
          <a:sy n="98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3: Newton’s Laws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3.1 Types of Forces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8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48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8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65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16A7D-E1F9-4B4A-87E9-C2CD49BF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52"/>
            <a:ext cx="9144000" cy="216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78D78-D815-4858-861B-E4299262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721"/>
            <a:ext cx="9144000" cy="414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A4A38-DFBD-41F4-8D3B-0D55FE41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5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6655E-98A0-4B04-825F-77DFB324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4145"/>
            <a:ext cx="9144000" cy="402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D1F4D-20A8-44D1-9EC7-61232E6B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97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DB946-FF1B-46A8-963C-BEEF2771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8729"/>
            <a:ext cx="9144000" cy="380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41176-E81B-48CB-83D7-94008C7F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218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DED1D-DF78-4ED0-BE09-62D68726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4756"/>
            <a:ext cx="9144000" cy="343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0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8644-E7CB-4556-91F6-E8F9B712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4829-A451-4E15-8DCD-6D94589A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7C5D-5533-4ECD-9D94-BC6E0CD0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4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48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4021</TotalTime>
  <Words>11</Words>
  <Application>Microsoft Office PowerPoint</Application>
  <PresentationFormat>On-screen Show (4:3)</PresentationFormat>
  <Paragraphs>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1_Office Theme</vt:lpstr>
      <vt:lpstr>CH 3: Newton’s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106</cp:revision>
  <dcterms:created xsi:type="dcterms:W3CDTF">2013-05-06T00:07:57Z</dcterms:created>
  <dcterms:modified xsi:type="dcterms:W3CDTF">2017-07-07T13:57:08Z</dcterms:modified>
</cp:coreProperties>
</file>