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8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0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72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22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027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4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71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45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7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82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73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95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8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4.2 – Plant Tissue Systems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903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02"/>
            <a:ext cx="12192000" cy="1797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12192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673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8028"/>
            <a:ext cx="12192000" cy="16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47" y="0"/>
            <a:ext cx="11980053" cy="2235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7034"/>
            <a:ext cx="12192000" cy="13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34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1480"/>
            <a:ext cx="12192000" cy="16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74" y="0"/>
            <a:ext cx="9915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6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00" y="0"/>
            <a:ext cx="991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9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29" y="0"/>
            <a:ext cx="9670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04" y="0"/>
            <a:ext cx="9863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3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79" y="0"/>
            <a:ext cx="10405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64" y="0"/>
            <a:ext cx="10259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11" y="0"/>
            <a:ext cx="10293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7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855"/>
            <a:ext cx="12192000" cy="1737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0945"/>
            <a:ext cx="12192000" cy="27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4.2 – Plant Tissue Systems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– Systems in Plants</dc:title>
  <dc:creator>Zahid Panchbhaya</dc:creator>
  <cp:lastModifiedBy>Zahid Panchbhaya</cp:lastModifiedBy>
  <cp:revision>8</cp:revision>
  <dcterms:created xsi:type="dcterms:W3CDTF">2017-01-12T15:53:57Z</dcterms:created>
  <dcterms:modified xsi:type="dcterms:W3CDTF">2017-01-13T20:27:34Z</dcterms:modified>
</cp:coreProperties>
</file>