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71" r:id="rId7"/>
    <p:sldId id="272" r:id="rId8"/>
    <p:sldId id="277" r:id="rId9"/>
    <p:sldId id="288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0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72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2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2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4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71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45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7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8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73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9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E537-85A0-44FC-9BED-DAB3DD877BEF}" type="datetimeFigureOut">
              <a:rPr lang="en-CA" smtClean="0"/>
              <a:t>2017-01-13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CCD8-6F97-4C04-B872-20559375A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4.2 – Plant Tissue Systems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903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55" y="0"/>
            <a:ext cx="9944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9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11" y="0"/>
            <a:ext cx="987457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2448453"/>
            <a:ext cx="4366171" cy="18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9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2" y="0"/>
            <a:ext cx="10276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7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96" y="0"/>
            <a:ext cx="10241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9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47" y="0"/>
            <a:ext cx="10312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2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5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296"/>
            <a:ext cx="9000000" cy="186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0808"/>
            <a:ext cx="9000000" cy="2417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7089"/>
            <a:ext cx="4500000" cy="1421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00000" cy="12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2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57" y="0"/>
            <a:ext cx="9875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00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4.2 – Plant Tissue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– Systems in Plants</dc:title>
  <dc:creator>Zahid Panchbhaya</dc:creator>
  <cp:lastModifiedBy>Zahid Panchbhaya</cp:lastModifiedBy>
  <cp:revision>9</cp:revision>
  <dcterms:created xsi:type="dcterms:W3CDTF">2017-01-12T15:53:57Z</dcterms:created>
  <dcterms:modified xsi:type="dcterms:W3CDTF">2017-01-13T20:27:10Z</dcterms:modified>
</cp:coreProperties>
</file>