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52" r:id="rId2"/>
    <p:sldId id="361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9" r:id="rId13"/>
    <p:sldId id="380" r:id="rId14"/>
    <p:sldId id="371" r:id="rId15"/>
    <p:sldId id="372" r:id="rId16"/>
    <p:sldId id="373" r:id="rId17"/>
    <p:sldId id="374" r:id="rId18"/>
    <p:sldId id="375" r:id="rId19"/>
    <p:sldId id="376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22/05/2015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11: Electricity </a:t>
            </a:r>
            <a:br>
              <a:rPr lang="en-CA" sz="5500" b="1" dirty="0" smtClean="0"/>
            </a:br>
            <a:r>
              <a:rPr lang="en-CA" sz="5500" b="1" dirty="0" smtClean="0"/>
              <a:t>and Its Production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105400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11.5 – Electric Current</a:t>
            </a:r>
          </a:p>
          <a:p>
            <a:endParaRPr lang="en-CA" dirty="0"/>
          </a:p>
        </p:txBody>
      </p:sp>
      <p:pic>
        <p:nvPicPr>
          <p:cNvPr id="3076" name="Picture 4" descr="animated electricity 3D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772816"/>
            <a:ext cx="4871126" cy="3312367"/>
          </a:xfrm>
          <a:prstGeom prst="rect">
            <a:avLst/>
          </a:prstGeom>
          <a:noFill/>
        </p:spPr>
      </p:pic>
      <p:pic>
        <p:nvPicPr>
          <p:cNvPr id="3074" name="Picture 2" descr="http://designurge.com/wp-content/uploads/2013/09/electricity-1024x7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4320480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2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8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Practice #1 pg. 517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Practice #2 pg. 517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47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9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04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4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8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85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>
            <a:noAutofit/>
          </a:bodyPr>
          <a:lstStyle/>
          <a:p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11.5 – Electric Current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08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4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6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6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449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7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17808</TotalTime>
  <Words>25</Words>
  <Application>Microsoft Office PowerPoint</Application>
  <PresentationFormat>On-screen Show (4:3)</PresentationFormat>
  <Paragraphs>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1_Office Theme</vt:lpstr>
      <vt:lpstr>CH 11: Electricity  and Its Production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Practice #1 pg. 517</vt:lpstr>
      <vt:lpstr>Practice #2 pg. 517</vt:lpstr>
      <vt:lpstr>Slide 14</vt:lpstr>
      <vt:lpstr>Slide 15</vt:lpstr>
      <vt:lpstr>Slide 16</vt:lpstr>
      <vt:lpstr>Slide 17</vt:lpstr>
      <vt:lpstr>Slide 18</vt:lpstr>
      <vt:lpstr>Slide 19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240</cp:revision>
  <dcterms:created xsi:type="dcterms:W3CDTF">2013-05-06T00:07:57Z</dcterms:created>
  <dcterms:modified xsi:type="dcterms:W3CDTF">2015-05-22T21:36:33Z</dcterms:modified>
</cp:coreProperties>
</file>