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52" r:id="rId2"/>
    <p:sldId id="261" r:id="rId3"/>
    <p:sldId id="377" r:id="rId4"/>
    <p:sldId id="353" r:id="rId5"/>
    <p:sldId id="354" r:id="rId6"/>
    <p:sldId id="378" r:id="rId7"/>
    <p:sldId id="355" r:id="rId8"/>
    <p:sldId id="356" r:id="rId9"/>
    <p:sldId id="357" r:id="rId10"/>
    <p:sldId id="358" r:id="rId11"/>
    <p:sldId id="359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9" r:id="rId23"/>
    <p:sldId id="380" r:id="rId24"/>
    <p:sldId id="371" r:id="rId25"/>
    <p:sldId id="372" r:id="rId26"/>
    <p:sldId id="373" r:id="rId27"/>
    <p:sldId id="374" r:id="rId28"/>
    <p:sldId id="375" r:id="rId29"/>
    <p:sldId id="376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16/12/2013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v4eWINzoE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11: Electricity </a:t>
            </a:r>
            <a:br>
              <a:rPr lang="en-CA" sz="5500" b="1" dirty="0" smtClean="0"/>
            </a:br>
            <a:r>
              <a:rPr lang="en-CA" sz="5500" b="1" dirty="0" smtClean="0"/>
              <a:t>and Its Production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11.3 – Electric Potential Difference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11.5 – Electric Current</a:t>
            </a:r>
          </a:p>
          <a:p>
            <a:endParaRPr lang="en-CA" dirty="0"/>
          </a:p>
        </p:txBody>
      </p:sp>
      <p:pic>
        <p:nvPicPr>
          <p:cNvPr id="3076" name="Picture 4" descr="animated electricity 3D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5400598" cy="3672408"/>
          </a:xfrm>
          <a:prstGeom prst="rect">
            <a:avLst/>
          </a:prstGeom>
          <a:noFill/>
        </p:spPr>
      </p:pic>
      <p:pic>
        <p:nvPicPr>
          <p:cNvPr id="3074" name="Picture 2" descr="http://designurge.com/wp-content/uploads/2013/09/electricity-1024x7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1"/>
            <a:ext cx="4824536" cy="3672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1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11.5 – Electric Current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0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6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4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7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11.3 &amp; 11.5</a:t>
            </a:r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Practice #1 pg. 517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Practice #2 pg. 517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4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04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5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A life without Electricity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r>
              <a:rPr lang="en-CA" dirty="0" smtClean="0">
                <a:hlinkClick r:id="rId2"/>
              </a:rPr>
              <a:t>http://www.youtube.com/watch?v=jv4eWINzoEo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513 #1-9 and Pg. 518 #1-9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5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pg. 511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8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17912</TotalTime>
  <Words>61</Words>
  <Application>Microsoft Office PowerPoint</Application>
  <PresentationFormat>On-screen Show (4:3)</PresentationFormat>
  <Paragraphs>16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1_Office Theme</vt:lpstr>
      <vt:lpstr>CH 11: Electricity  and Its Production</vt:lpstr>
      <vt:lpstr>Agenda</vt:lpstr>
      <vt:lpstr>A life without Electricity</vt:lpstr>
      <vt:lpstr>Slide 4</vt:lpstr>
      <vt:lpstr>Slide 5</vt:lpstr>
      <vt:lpstr>Practice #1 pg. 511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Practice #1 pg. 517</vt:lpstr>
      <vt:lpstr>Practice #2 pg. 517</vt:lpstr>
      <vt:lpstr>Slide 24</vt:lpstr>
      <vt:lpstr>Slide 25</vt:lpstr>
      <vt:lpstr>Slide 26</vt:lpstr>
      <vt:lpstr>Slide 27</vt:lpstr>
      <vt:lpstr>Slide 28</vt:lpstr>
      <vt:lpstr>Slide 29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234</cp:revision>
  <dcterms:created xsi:type="dcterms:W3CDTF">2013-05-06T00:07:57Z</dcterms:created>
  <dcterms:modified xsi:type="dcterms:W3CDTF">2013-12-16T16:15:52Z</dcterms:modified>
</cp:coreProperties>
</file>