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352" r:id="rId2"/>
    <p:sldId id="381" r:id="rId3"/>
    <p:sldId id="353" r:id="rId4"/>
    <p:sldId id="354" r:id="rId5"/>
    <p:sldId id="378" r:id="rId6"/>
    <p:sldId id="355" r:id="rId7"/>
    <p:sldId id="356" r:id="rId8"/>
    <p:sldId id="357" r:id="rId9"/>
    <p:sldId id="358" r:id="rId10"/>
    <p:sldId id="359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22/05/2015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22/05/2015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 11: Electricity </a:t>
            </a:r>
            <a:br>
              <a:rPr lang="en-CA" sz="5500" b="1" dirty="0" smtClean="0"/>
            </a:br>
            <a:r>
              <a:rPr lang="en-CA" sz="5500" b="1" dirty="0" smtClean="0"/>
              <a:t>and Its Production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105400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11.3 – Electric Potential Difference</a:t>
            </a:r>
          </a:p>
          <a:p>
            <a:endParaRPr lang="en-CA" dirty="0"/>
          </a:p>
        </p:txBody>
      </p:sp>
      <p:pic>
        <p:nvPicPr>
          <p:cNvPr id="3076" name="Picture 4" descr="animated electricity 3D 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772816"/>
            <a:ext cx="4871126" cy="3312367"/>
          </a:xfrm>
          <a:prstGeom prst="rect">
            <a:avLst/>
          </a:prstGeom>
          <a:noFill/>
        </p:spPr>
      </p:pic>
      <p:pic>
        <p:nvPicPr>
          <p:cNvPr id="3074" name="Picture 2" descr="http://designurge.com/wp-content/uploads/2013/09/electricity-1024x76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4320480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08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>
            <a:noAutofit/>
          </a:bodyPr>
          <a:lstStyle/>
          <a:p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11.3 – Electric Potential Difference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7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#1 pg. 511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8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0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2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71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17808</TotalTime>
  <Words>21</Words>
  <Application>Microsoft Office PowerPoint</Application>
  <PresentationFormat>On-screen Show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CH 11: Electricity  and Its Production</vt:lpstr>
      <vt:lpstr>Slide 2</vt:lpstr>
      <vt:lpstr>Slide 3</vt:lpstr>
      <vt:lpstr>Slide 4</vt:lpstr>
      <vt:lpstr>Practice #1 pg. 511</vt:lpstr>
      <vt:lpstr>Slide 6</vt:lpstr>
      <vt:lpstr>Slide 7</vt:lpstr>
      <vt:lpstr>Slide 8</vt:lpstr>
      <vt:lpstr>Slide 9</vt:lpstr>
      <vt:lpstr>Slide 10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241</cp:revision>
  <dcterms:created xsi:type="dcterms:W3CDTF">2013-05-06T00:07:57Z</dcterms:created>
  <dcterms:modified xsi:type="dcterms:W3CDTF">2015-05-22T21:36:17Z</dcterms:modified>
</cp:coreProperties>
</file>