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E3B2-984D-4F2F-B44D-0B5B67FA50A5}" type="datetimeFigureOut">
              <a:rPr lang="en-CA" smtClean="0"/>
              <a:pPr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98CC-A0E2-42EB-AE56-0B8D8D8DCA0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HtvDA0W34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jg6mRFzZz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43-CfukEg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4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6EB8-692C-414B-8A3F-AD9CB8566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1.6 – Acceleration Near Earth’s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F3A-F552-4FDB-821A-96F63E28A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81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51D1-4469-40E6-923A-5EF8928C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Supersonic Freefall – Red Bull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825F-8A78-4293-ADA2-E7D316A7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https://youtu.be/FHtvDA0W34I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89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F25D-06D8-4361-A23A-EA520180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Hilarious G-Force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C543-225A-4078-9648-CA967128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https://youtu.be/Yjg6mRFzZzE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919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Bowling Ball and a feather are dropped together under the conditions of outer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https://www.youtube.com/watch?v=E43-CfukEgs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4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1.6 – Acceleration Near Earth’s Surface</vt:lpstr>
      <vt:lpstr>PowerPoint Presentation</vt:lpstr>
      <vt:lpstr>PowerPoint Presentation</vt:lpstr>
      <vt:lpstr>Bowling Ball and a feather are dropped together under the conditions of outer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Supersonic Freefall – Red Bull</vt:lpstr>
      <vt:lpstr>Hilarious G-Force Training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6</cp:revision>
  <dcterms:created xsi:type="dcterms:W3CDTF">2015-02-28T04:27:29Z</dcterms:created>
  <dcterms:modified xsi:type="dcterms:W3CDTF">2017-07-10T03:09:06Z</dcterms:modified>
</cp:coreProperties>
</file>