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918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0FD-A41B-41FB-B541-609565AB7962}" type="datetimeFigureOut">
              <a:rPr lang="en-CA" smtClean="0"/>
              <a:t>2017-07-05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5D5-9E4A-4C0F-84D7-644E8BB61D0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0FD-A41B-41FB-B541-609565AB7962}" type="datetimeFigureOut">
              <a:rPr lang="en-CA" smtClean="0"/>
              <a:t>2017-07-05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5D5-9E4A-4C0F-84D7-644E8BB61D0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0FD-A41B-41FB-B541-609565AB7962}" type="datetimeFigureOut">
              <a:rPr lang="en-CA" smtClean="0"/>
              <a:t>2017-07-05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5D5-9E4A-4C0F-84D7-644E8BB61D0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0FD-A41B-41FB-B541-609565AB7962}" type="datetimeFigureOut">
              <a:rPr lang="en-CA" smtClean="0"/>
              <a:t>2017-07-05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5D5-9E4A-4C0F-84D7-644E8BB61D0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0FD-A41B-41FB-B541-609565AB7962}" type="datetimeFigureOut">
              <a:rPr lang="en-CA" smtClean="0"/>
              <a:t>2017-07-05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5D5-9E4A-4C0F-84D7-644E8BB61D0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0FD-A41B-41FB-B541-609565AB7962}" type="datetimeFigureOut">
              <a:rPr lang="en-CA" smtClean="0"/>
              <a:t>2017-07-05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5D5-9E4A-4C0F-84D7-644E8BB61D0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0FD-A41B-41FB-B541-609565AB7962}" type="datetimeFigureOut">
              <a:rPr lang="en-CA" smtClean="0"/>
              <a:t>2017-07-05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5D5-9E4A-4C0F-84D7-644E8BB61D0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0FD-A41B-41FB-B541-609565AB7962}" type="datetimeFigureOut">
              <a:rPr lang="en-CA" smtClean="0"/>
              <a:t>2017-07-05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5D5-9E4A-4C0F-84D7-644E8BB61D0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0FD-A41B-41FB-B541-609565AB7962}" type="datetimeFigureOut">
              <a:rPr lang="en-CA" smtClean="0"/>
              <a:t>2017-07-05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5D5-9E4A-4C0F-84D7-644E8BB61D0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0FD-A41B-41FB-B541-609565AB7962}" type="datetimeFigureOut">
              <a:rPr lang="en-CA" smtClean="0"/>
              <a:t>2017-07-05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5D5-9E4A-4C0F-84D7-644E8BB61D0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0FD-A41B-41FB-B541-609565AB7962}" type="datetimeFigureOut">
              <a:rPr lang="en-CA" smtClean="0"/>
              <a:t>2017-07-05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5D5-9E4A-4C0F-84D7-644E8BB61D0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EE0FD-A41B-41FB-B541-609565AB7962}" type="datetimeFigureOut">
              <a:rPr lang="en-CA" smtClean="0"/>
              <a:t>2017-07-05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B55D5-9E4A-4C0F-84D7-644E8BB61D0F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53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253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CB23B-F2B4-41BD-9A23-1BD6B90D15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1.5 – Five Key Equations for Motion with Uniform Acceleration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F6D672-8F4F-430C-99A8-1AD874AB12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2910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75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804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863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193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237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225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12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Office PowerPoint</Application>
  <PresentationFormat>On-screen Show (4:3)</PresentationFormat>
  <Paragraphs>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1.5 – Five Key Equations for Motion with Uniform Acceleration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Zahid Enterprise</dc:creator>
  <cp:lastModifiedBy>Panchi Enterprise</cp:lastModifiedBy>
  <cp:revision>2</cp:revision>
  <dcterms:created xsi:type="dcterms:W3CDTF">2015-02-28T04:22:45Z</dcterms:created>
  <dcterms:modified xsi:type="dcterms:W3CDTF">2017-07-05T06:27:30Z</dcterms:modified>
</cp:coreProperties>
</file>