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18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A4D8-0F65-4A28-96DD-52E6D49B298B}" type="datetimeFigureOut">
              <a:rPr lang="en-CA" smtClean="0"/>
              <a:t>2017-07-09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4A4D8-0F65-4A28-96DD-52E6D49B298B}" type="datetimeFigureOut">
              <a:rPr lang="en-CA" smtClean="0"/>
              <a:t>2017-07-09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BE4C-F25F-40CD-8632-EA8F367B16E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efWw5k4G0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B2EB-63E2-4DAF-9283-0ECE514A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B6FDB-7E60-46A0-ABE4-5F991E78F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F15F9-BD2B-4FA4-806E-5EB0E5A2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64"/>
            <a:ext cx="9144000" cy="67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9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39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D6B75-9728-4D0B-933B-6C3C7D4F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1-D Kinematics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F73D3-263E-49C5-ACA8-40F5731A2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>
                <a:hlinkClick r:id="rId2"/>
              </a:rPr>
              <a:t>https://youtu.be/UefWw5k4G0U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155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D20C-F432-4284-9BF4-CBEDE887C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b="1" dirty="0"/>
              <a:t>1.4 – Comparing Graphs of Linear Motion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A0401-20FF-4F38-93CA-87FB3DA07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87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8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C90F68-21DC-4457-A19D-F31207CD5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9144000" cy="59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0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37D33C-D466-40F9-8634-E8BA0D459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9894"/>
            <a:ext cx="9144000" cy="237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50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16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1.4 – Comparing Graphs of Linear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1-D Kinematics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Zahid Enterprise</dc:creator>
  <cp:lastModifiedBy>Panchi Enterprise</cp:lastModifiedBy>
  <cp:revision>5</cp:revision>
  <dcterms:created xsi:type="dcterms:W3CDTF">2015-02-28T02:06:48Z</dcterms:created>
  <dcterms:modified xsi:type="dcterms:W3CDTF">2017-07-10T03:05:21Z</dcterms:modified>
</cp:coreProperties>
</file>